
<file path=[Content_Types].xml><?xml version="1.0" encoding="utf-8"?>
<Types xmlns="http://schemas.openxmlformats.org/package/2006/content-types">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55" r:id="rId1"/>
  </p:sldMasterIdLst>
  <p:notesMasterIdLst>
    <p:notesMasterId r:id="rId53"/>
  </p:notesMasterIdLst>
  <p:sldIdLst>
    <p:sldId id="256" r:id="rId2"/>
    <p:sldId id="258" r:id="rId3"/>
    <p:sldId id="259" r:id="rId4"/>
    <p:sldId id="260" r:id="rId5"/>
    <p:sldId id="261" r:id="rId6"/>
    <p:sldId id="262" r:id="rId7"/>
    <p:sldId id="263" r:id="rId8"/>
    <p:sldId id="264" r:id="rId9"/>
    <p:sldId id="265" r:id="rId10"/>
    <p:sldId id="266" r:id="rId11"/>
    <p:sldId id="267" r:id="rId12"/>
    <p:sldId id="268" r:id="rId13"/>
    <p:sldId id="269" r:id="rId14"/>
    <p:sldId id="270" r:id="rId15"/>
    <p:sldId id="271" r:id="rId16"/>
    <p:sldId id="272" r:id="rId17"/>
    <p:sldId id="273" r:id="rId18"/>
    <p:sldId id="274" r:id="rId19"/>
    <p:sldId id="275" r:id="rId20"/>
    <p:sldId id="276" r:id="rId21"/>
    <p:sldId id="277" r:id="rId22"/>
    <p:sldId id="278" r:id="rId23"/>
    <p:sldId id="279" r:id="rId24"/>
    <p:sldId id="280" r:id="rId25"/>
    <p:sldId id="281" r:id="rId26"/>
    <p:sldId id="282" r:id="rId27"/>
    <p:sldId id="283" r:id="rId28"/>
    <p:sldId id="284" r:id="rId29"/>
    <p:sldId id="285" r:id="rId30"/>
    <p:sldId id="286" r:id="rId31"/>
    <p:sldId id="287" r:id="rId32"/>
    <p:sldId id="288" r:id="rId33"/>
    <p:sldId id="289" r:id="rId34"/>
    <p:sldId id="290" r:id="rId35"/>
    <p:sldId id="291" r:id="rId36"/>
    <p:sldId id="292" r:id="rId37"/>
    <p:sldId id="293" r:id="rId38"/>
    <p:sldId id="294" r:id="rId39"/>
    <p:sldId id="295" r:id="rId40"/>
    <p:sldId id="296" r:id="rId41"/>
    <p:sldId id="297" r:id="rId42"/>
    <p:sldId id="298" r:id="rId43"/>
    <p:sldId id="299" r:id="rId44"/>
    <p:sldId id="300" r:id="rId45"/>
    <p:sldId id="301" r:id="rId46"/>
    <p:sldId id="302" r:id="rId47"/>
    <p:sldId id="303" r:id="rId48"/>
    <p:sldId id="304" r:id="rId49"/>
    <p:sldId id="305" r:id="rId50"/>
    <p:sldId id="306" r:id="rId51"/>
    <p:sldId id="307" r:id="rId52"/>
  </p:sldIdLst>
  <p:sldSz cx="12192000" cy="6858000"/>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D92EFDBD-50F9-CC28-2D87-18D605D34BF0}" v="1" dt="2026-04-20T05:38:23.756"/>
  </p1510:revLst>
</p1510:revInfo>
</file>

<file path=ppt/tableStyles.xml><?xml version="1.0" encoding="utf-8"?>
<a:tblStyleLst xmlns:a="http://schemas.openxmlformats.org/drawingml/2006/main" def="{981B5D2E-4193-4A87-B52F-8474C784749C}">
  <a:tblStyle styleId="{981B5D2E-4193-4A87-B52F-8474C784749C}" styleName="Table_0">
    <a:wholeTbl>
      <a:tcTxStyle b="off" i="off">
        <a:font>
          <a:latin typeface="Calibri"/>
          <a:ea typeface="Calibri"/>
          <a:cs typeface="Calibri"/>
        </a:font>
        <a:schemeClr val="dk1"/>
      </a:tcTxStyle>
      <a:tcStyle>
        <a:tcBdr>
          <a:left>
            <a:ln w="12700" cap="flat" cmpd="sng">
              <a:solidFill>
                <a:schemeClr val="lt1"/>
              </a:solidFill>
              <a:prstDash val="solid"/>
              <a:round/>
              <a:headEnd type="none" w="sm" len="sm"/>
              <a:tailEnd type="none" w="sm" len="sm"/>
            </a:ln>
          </a:left>
          <a:right>
            <a:ln w="12700" cap="flat" cmpd="sng">
              <a:solidFill>
                <a:schemeClr val="lt1"/>
              </a:solidFill>
              <a:prstDash val="solid"/>
              <a:round/>
              <a:headEnd type="none" w="sm" len="sm"/>
              <a:tailEnd type="none" w="sm" len="sm"/>
            </a:ln>
          </a:right>
          <a:top>
            <a:ln w="12700" cap="flat" cmpd="sng">
              <a:solidFill>
                <a:schemeClr val="lt1"/>
              </a:solidFill>
              <a:prstDash val="solid"/>
              <a:round/>
              <a:headEnd type="none" w="sm" len="sm"/>
              <a:tailEnd type="none" w="sm" len="sm"/>
            </a:ln>
          </a:top>
          <a:bottom>
            <a:ln w="12700" cap="flat" cmpd="sng">
              <a:solidFill>
                <a:schemeClr val="lt1"/>
              </a:solidFill>
              <a:prstDash val="solid"/>
              <a:round/>
              <a:headEnd type="none" w="sm" len="sm"/>
              <a:tailEnd type="none" w="sm" len="sm"/>
            </a:ln>
          </a:bottom>
          <a:insideH>
            <a:ln w="12700" cap="flat" cmpd="sng">
              <a:solidFill>
                <a:schemeClr val="lt1"/>
              </a:solidFill>
              <a:prstDash val="solid"/>
              <a:round/>
              <a:headEnd type="none" w="sm" len="sm"/>
              <a:tailEnd type="none" w="sm" len="sm"/>
            </a:ln>
          </a:insideH>
          <a:insideV>
            <a:ln w="12700" cap="flat" cmpd="sng">
              <a:solidFill>
                <a:schemeClr val="lt1"/>
              </a:solidFill>
              <a:prstDash val="solid"/>
              <a:round/>
              <a:headEnd type="none" w="sm" len="sm"/>
              <a:tailEnd type="none" w="sm" len="sm"/>
            </a:ln>
          </a:insideV>
        </a:tcBdr>
        <a:fill>
          <a:solidFill>
            <a:srgbClr val="E9EFF7"/>
          </a:solidFill>
        </a:fill>
      </a:tcStyle>
    </a:wholeTbl>
    <a:band1H>
      <a:tcTxStyle/>
      <a:tcStyle>
        <a:tcBdr/>
        <a:fill>
          <a:solidFill>
            <a:srgbClr val="D0DEEF"/>
          </a:solidFill>
        </a:fill>
      </a:tcStyle>
    </a:band1H>
    <a:band2H>
      <a:tcTxStyle/>
      <a:tcStyle>
        <a:tcBdr/>
      </a:tcStyle>
    </a:band2H>
    <a:band1V>
      <a:tcTxStyle/>
      <a:tcStyle>
        <a:tcBdr/>
        <a:fill>
          <a:solidFill>
            <a:srgbClr val="D0DEEF"/>
          </a:solidFill>
        </a:fill>
      </a:tcStyle>
    </a:band1V>
    <a:band2V>
      <a:tcTxStyle/>
      <a:tcStyle>
        <a:tcBdr/>
      </a:tcStyle>
    </a:band2V>
    <a:lastCol>
      <a:tcTxStyle b="on" i="off">
        <a:font>
          <a:latin typeface="Calibri"/>
          <a:ea typeface="Calibri"/>
          <a:cs typeface="Calibri"/>
        </a:font>
        <a:schemeClr val="lt1"/>
      </a:tcTxStyle>
      <a:tcStyle>
        <a:tcBdr/>
        <a:fill>
          <a:solidFill>
            <a:schemeClr val="accent1"/>
          </a:solidFill>
        </a:fill>
      </a:tcStyle>
    </a:lastCol>
    <a:firstCol>
      <a:tcTxStyle b="on" i="off">
        <a:font>
          <a:latin typeface="Calibri"/>
          <a:ea typeface="Calibri"/>
          <a:cs typeface="Calibri"/>
        </a:font>
        <a:schemeClr val="lt1"/>
      </a:tcTxStyle>
      <a:tcStyle>
        <a:tcBdr/>
        <a:fill>
          <a:solidFill>
            <a:schemeClr val="accent1"/>
          </a:solidFill>
        </a:fill>
      </a:tcStyle>
    </a:firstCol>
    <a:lastRow>
      <a:tcTxStyle b="on" i="off">
        <a:font>
          <a:latin typeface="Calibri"/>
          <a:ea typeface="Calibri"/>
          <a:cs typeface="Calibri"/>
        </a:font>
        <a:schemeClr val="lt1"/>
      </a:tcTxStyle>
      <a:tcStyle>
        <a:tcBdr>
          <a:top>
            <a:ln w="38100" cap="flat" cmpd="sng">
              <a:solidFill>
                <a:schemeClr val="lt1"/>
              </a:solidFill>
              <a:prstDash val="solid"/>
              <a:round/>
              <a:headEnd type="none" w="sm" len="sm"/>
              <a:tailEnd type="none" w="sm" len="sm"/>
            </a:ln>
          </a:top>
        </a:tcBdr>
        <a:fill>
          <a:solidFill>
            <a:schemeClr val="accent1"/>
          </a:solidFill>
        </a:fill>
      </a:tcStyle>
    </a:lastRow>
    <a:seCell>
      <a:tcTxStyle/>
      <a:tcStyle>
        <a:tcBdr/>
      </a:tcStyle>
    </a:seCell>
    <a:swCell>
      <a:tcTxStyle/>
      <a:tcStyle>
        <a:tcBdr/>
      </a:tcStyle>
    </a:swCell>
    <a:firstRow>
      <a:tcTxStyle b="on" i="off">
        <a:font>
          <a:latin typeface="Calibri"/>
          <a:ea typeface="Calibri"/>
          <a:cs typeface="Calibri"/>
        </a:font>
        <a:schemeClr val="lt1"/>
      </a:tcTxStyle>
      <a:tcStyle>
        <a:tcBdr>
          <a:bottom>
            <a:ln w="38100" cap="flat" cmpd="sng">
              <a:solidFill>
                <a:schemeClr val="lt1"/>
              </a:solidFill>
              <a:prstDash val="solid"/>
              <a:round/>
              <a:headEnd type="none" w="sm" len="sm"/>
              <a:tailEnd type="none" w="sm" len="sm"/>
            </a:ln>
          </a:bottom>
        </a:tcBdr>
        <a:fill>
          <a:solidFill>
            <a:schemeClr val="accent1"/>
          </a:solidFill>
        </a:fill>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notesMaster" Target="notesMasters/notesMaster1.xml"/><Relationship Id="rId58" Type="http://schemas.microsoft.com/office/2016/11/relationships/changesInfo" Target="changesInfos/changesInfo1.xml"/><Relationship Id="rId5" Type="http://schemas.openxmlformats.org/officeDocument/2006/relationships/slide" Target="slides/slide4.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microsoft.com/office/2015/10/relationships/revisionInfo" Target="revisionInfo.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tableStyles" Target="tableStyles.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Daiva Kosinskaitė" userId="S::daiva.kosinskaite@nsa.smm.lt::78652171-b8c1-4b0e-8bc1-b0b93af20da0" providerId="AD" clId="Web-{D92EFDBD-50F9-CC28-2D87-18D605D34BF0}"/>
    <pc:docChg chg="delSld">
      <pc:chgData name="Daiva Kosinskaitė" userId="S::daiva.kosinskaite@nsa.smm.lt::78652171-b8c1-4b0e-8bc1-b0b93af20da0" providerId="AD" clId="Web-{D92EFDBD-50F9-CC28-2D87-18D605D34BF0}" dt="2026-04-20T05:38:23.756" v="0"/>
      <pc:docMkLst>
        <pc:docMk/>
      </pc:docMkLst>
      <pc:sldChg chg="del">
        <pc:chgData name="Daiva Kosinskaitė" userId="S::daiva.kosinskaite@nsa.smm.lt::78652171-b8c1-4b0e-8bc1-b0b93af20da0" providerId="AD" clId="Web-{D92EFDBD-50F9-CC28-2D87-18D605D34BF0}" dt="2026-04-20T05:38:23.756" v="0"/>
        <pc:sldMkLst>
          <pc:docMk/>
          <pc:sldMk cId="0" sldId="257"/>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L="914400" marR="0" lvl="1"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2pPr>
            <a:lvl3pPr marL="1371600" marR="0" lvl="2"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3pPr>
            <a:lvl4pPr marL="1828800" marR="0" lvl="3"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4pPr>
            <a:lvl5pPr marL="2286000" marR="0" lvl="4"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5pPr>
            <a:lvl6pPr marL="2743200" marR="0" lvl="5"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lt-LT"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5"/>
        <p:cNvGrpSpPr/>
        <p:nvPr/>
      </p:nvGrpSpPr>
      <p:grpSpPr>
        <a:xfrm>
          <a:off x="0" y="0"/>
          <a:ext cx="0" cy="0"/>
          <a:chOff x="0" y="0"/>
          <a:chExt cx="0" cy="0"/>
        </a:xfrm>
      </p:grpSpPr>
      <p:sp>
        <p:nvSpPr>
          <p:cNvPr id="56" name="Google Shape;56;p1: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57" name="Google Shape;57;p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5"/>
        <p:cNvGrpSpPr/>
        <p:nvPr/>
      </p:nvGrpSpPr>
      <p:grpSpPr>
        <a:xfrm>
          <a:off x="0" y="0"/>
          <a:ext cx="0" cy="0"/>
          <a:chOff x="0" y="0"/>
          <a:chExt cx="0" cy="0"/>
        </a:xfrm>
      </p:grpSpPr>
      <p:sp>
        <p:nvSpPr>
          <p:cNvPr id="146" name="Google Shape;146;g3d575ca4bf9_0_9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7" name="Google Shape;147;g3d575ca4bf9_0_93: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48" name="Google Shape;148;g3d575ca4bf9_0_93: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lt-LT"/>
              <a:t>11</a:t>
            </a:fld>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7"/>
        <p:cNvGrpSpPr/>
        <p:nvPr/>
      </p:nvGrpSpPr>
      <p:grpSpPr>
        <a:xfrm>
          <a:off x="0" y="0"/>
          <a:ext cx="0" cy="0"/>
          <a:chOff x="0" y="0"/>
          <a:chExt cx="0" cy="0"/>
        </a:xfrm>
      </p:grpSpPr>
      <p:sp>
        <p:nvSpPr>
          <p:cNvPr id="158" name="Google Shape;158;g3d575ca4bf9_0_10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9" name="Google Shape;159;g3d575ca4bf9_0_107: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60" name="Google Shape;160;g3d575ca4bf9_0_107: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lt-LT"/>
              <a:t>12</a:t>
            </a:fld>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0"/>
        <p:cNvGrpSpPr/>
        <p:nvPr/>
      </p:nvGrpSpPr>
      <p:grpSpPr>
        <a:xfrm>
          <a:off x="0" y="0"/>
          <a:ext cx="0" cy="0"/>
          <a:chOff x="0" y="0"/>
          <a:chExt cx="0" cy="0"/>
        </a:xfrm>
      </p:grpSpPr>
      <p:sp>
        <p:nvSpPr>
          <p:cNvPr id="171" name="Google Shape;171;g3d575ca4bf9_0_7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2" name="Google Shape;172;g3d575ca4bf9_0_71: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73" name="Google Shape;173;g3d575ca4bf9_0_71: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lt-LT"/>
              <a:t>13</a:t>
            </a:fld>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1"/>
        <p:cNvGrpSpPr/>
        <p:nvPr/>
      </p:nvGrpSpPr>
      <p:grpSpPr>
        <a:xfrm>
          <a:off x="0" y="0"/>
          <a:ext cx="0" cy="0"/>
          <a:chOff x="0" y="0"/>
          <a:chExt cx="0" cy="0"/>
        </a:xfrm>
      </p:grpSpPr>
      <p:sp>
        <p:nvSpPr>
          <p:cNvPr id="182" name="Google Shape;182;g3d594062663_0_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3" name="Google Shape;183;g3d594062663_0_0: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84" name="Google Shape;184;g3d594062663_0_0: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lt-LT"/>
              <a:t>14</a:t>
            </a:fld>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1"/>
        <p:cNvGrpSpPr/>
        <p:nvPr/>
      </p:nvGrpSpPr>
      <p:grpSpPr>
        <a:xfrm>
          <a:off x="0" y="0"/>
          <a:ext cx="0" cy="0"/>
          <a:chOff x="0" y="0"/>
          <a:chExt cx="0" cy="0"/>
        </a:xfrm>
      </p:grpSpPr>
      <p:sp>
        <p:nvSpPr>
          <p:cNvPr id="192" name="Google Shape;192;g3d54027094e_0_1181: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93" name="Google Shape;193;g3d54027094e_0_118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9"/>
        <p:cNvGrpSpPr/>
        <p:nvPr/>
      </p:nvGrpSpPr>
      <p:grpSpPr>
        <a:xfrm>
          <a:off x="0" y="0"/>
          <a:ext cx="0" cy="0"/>
          <a:chOff x="0" y="0"/>
          <a:chExt cx="0" cy="0"/>
        </a:xfrm>
      </p:grpSpPr>
      <p:sp>
        <p:nvSpPr>
          <p:cNvPr id="200" name="Google Shape;200;g3d731d1fb4b_0_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01" name="Google Shape;201;g3d731d1fb4b_0_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9"/>
        <p:cNvGrpSpPr/>
        <p:nvPr/>
      </p:nvGrpSpPr>
      <p:grpSpPr>
        <a:xfrm>
          <a:off x="0" y="0"/>
          <a:ext cx="0" cy="0"/>
          <a:chOff x="0" y="0"/>
          <a:chExt cx="0" cy="0"/>
        </a:xfrm>
      </p:grpSpPr>
      <p:sp>
        <p:nvSpPr>
          <p:cNvPr id="210" name="Google Shape;210;g3d731d1fb4b_0_9: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11" name="Google Shape;211;g3d731d1fb4b_0_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8"/>
        <p:cNvGrpSpPr/>
        <p:nvPr/>
      </p:nvGrpSpPr>
      <p:grpSpPr>
        <a:xfrm>
          <a:off x="0" y="0"/>
          <a:ext cx="0" cy="0"/>
          <a:chOff x="0" y="0"/>
          <a:chExt cx="0" cy="0"/>
        </a:xfrm>
      </p:grpSpPr>
      <p:sp>
        <p:nvSpPr>
          <p:cNvPr id="219" name="Google Shape;219;g3d731d1fb4b_0_17: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20" name="Google Shape;220;g3d731d1fb4b_0_1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7"/>
        <p:cNvGrpSpPr/>
        <p:nvPr/>
      </p:nvGrpSpPr>
      <p:grpSpPr>
        <a:xfrm>
          <a:off x="0" y="0"/>
          <a:ext cx="0" cy="0"/>
          <a:chOff x="0" y="0"/>
          <a:chExt cx="0" cy="0"/>
        </a:xfrm>
      </p:grpSpPr>
      <p:sp>
        <p:nvSpPr>
          <p:cNvPr id="228" name="Google Shape;228;g3d731d1fb4b_0_25: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29" name="Google Shape;229;g3d731d1fb4b_0_2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6"/>
        <p:cNvGrpSpPr/>
        <p:nvPr/>
      </p:nvGrpSpPr>
      <p:grpSpPr>
        <a:xfrm>
          <a:off x="0" y="0"/>
          <a:ext cx="0" cy="0"/>
          <a:chOff x="0" y="0"/>
          <a:chExt cx="0" cy="0"/>
        </a:xfrm>
      </p:grpSpPr>
      <p:sp>
        <p:nvSpPr>
          <p:cNvPr id="237" name="Google Shape;237;g3d731d1fb4b_0_33: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38" name="Google Shape;238;g3d731d1fb4b_0_3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1"/>
        <p:cNvGrpSpPr/>
        <p:nvPr/>
      </p:nvGrpSpPr>
      <p:grpSpPr>
        <a:xfrm>
          <a:off x="0" y="0"/>
          <a:ext cx="0" cy="0"/>
          <a:chOff x="0" y="0"/>
          <a:chExt cx="0" cy="0"/>
        </a:xfrm>
      </p:grpSpPr>
      <p:sp>
        <p:nvSpPr>
          <p:cNvPr id="72" name="Google Shape;72;g3cd3278beee_1_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73" name="Google Shape;73;g3cd3278beee_1_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5"/>
        <p:cNvGrpSpPr/>
        <p:nvPr/>
      </p:nvGrpSpPr>
      <p:grpSpPr>
        <a:xfrm>
          <a:off x="0" y="0"/>
          <a:ext cx="0" cy="0"/>
          <a:chOff x="0" y="0"/>
          <a:chExt cx="0" cy="0"/>
        </a:xfrm>
      </p:grpSpPr>
      <p:sp>
        <p:nvSpPr>
          <p:cNvPr id="246" name="Google Shape;246;g3d731d1fb4b_0_41: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47" name="Google Shape;247;g3d731d1fb4b_0_4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6"/>
        <p:cNvGrpSpPr/>
        <p:nvPr/>
      </p:nvGrpSpPr>
      <p:grpSpPr>
        <a:xfrm>
          <a:off x="0" y="0"/>
          <a:ext cx="0" cy="0"/>
          <a:chOff x="0" y="0"/>
          <a:chExt cx="0" cy="0"/>
        </a:xfrm>
      </p:grpSpPr>
      <p:sp>
        <p:nvSpPr>
          <p:cNvPr id="257" name="Google Shape;257;g3d731d1fb4b_0_51: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58" name="Google Shape;258;g3d731d1fb4b_0_5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6"/>
        <p:cNvGrpSpPr/>
        <p:nvPr/>
      </p:nvGrpSpPr>
      <p:grpSpPr>
        <a:xfrm>
          <a:off x="0" y="0"/>
          <a:ext cx="0" cy="0"/>
          <a:chOff x="0" y="0"/>
          <a:chExt cx="0" cy="0"/>
        </a:xfrm>
      </p:grpSpPr>
      <p:sp>
        <p:nvSpPr>
          <p:cNvPr id="267" name="Google Shape;267;g3d731d1fb4b_0_6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68" name="Google Shape;268;g3d731d1fb4b_0_6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6"/>
        <p:cNvGrpSpPr/>
        <p:nvPr/>
      </p:nvGrpSpPr>
      <p:grpSpPr>
        <a:xfrm>
          <a:off x="0" y="0"/>
          <a:ext cx="0" cy="0"/>
          <a:chOff x="0" y="0"/>
          <a:chExt cx="0" cy="0"/>
        </a:xfrm>
      </p:grpSpPr>
      <p:sp>
        <p:nvSpPr>
          <p:cNvPr id="277" name="Google Shape;277;g3d731d1fb4b_0_69: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78" name="Google Shape;278;g3d731d1fb4b_0_6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4"/>
        <p:cNvGrpSpPr/>
        <p:nvPr/>
      </p:nvGrpSpPr>
      <p:grpSpPr>
        <a:xfrm>
          <a:off x="0" y="0"/>
          <a:ext cx="0" cy="0"/>
          <a:chOff x="0" y="0"/>
          <a:chExt cx="0" cy="0"/>
        </a:xfrm>
      </p:grpSpPr>
      <p:sp>
        <p:nvSpPr>
          <p:cNvPr id="285" name="Google Shape;285;g3d731d1fb4b_0_76: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86" name="Google Shape;286;g3d731d1fb4b_0_7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2"/>
        <p:cNvGrpSpPr/>
        <p:nvPr/>
      </p:nvGrpSpPr>
      <p:grpSpPr>
        <a:xfrm>
          <a:off x="0" y="0"/>
          <a:ext cx="0" cy="0"/>
          <a:chOff x="0" y="0"/>
          <a:chExt cx="0" cy="0"/>
        </a:xfrm>
      </p:grpSpPr>
      <p:sp>
        <p:nvSpPr>
          <p:cNvPr id="293" name="Google Shape;293;g3d731d1fb4b_0_83: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94" name="Google Shape;294;g3d731d1fb4b_0_8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1"/>
        <p:cNvGrpSpPr/>
        <p:nvPr/>
      </p:nvGrpSpPr>
      <p:grpSpPr>
        <a:xfrm>
          <a:off x="0" y="0"/>
          <a:ext cx="0" cy="0"/>
          <a:chOff x="0" y="0"/>
          <a:chExt cx="0" cy="0"/>
        </a:xfrm>
      </p:grpSpPr>
      <p:sp>
        <p:nvSpPr>
          <p:cNvPr id="302" name="Google Shape;302;g3d731d1fb4b_0_91: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03" name="Google Shape;303;g3d731d1fb4b_0_9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8"/>
        <p:cNvGrpSpPr/>
        <p:nvPr/>
      </p:nvGrpSpPr>
      <p:grpSpPr>
        <a:xfrm>
          <a:off x="0" y="0"/>
          <a:ext cx="0" cy="0"/>
          <a:chOff x="0" y="0"/>
          <a:chExt cx="0" cy="0"/>
        </a:xfrm>
      </p:grpSpPr>
      <p:sp>
        <p:nvSpPr>
          <p:cNvPr id="309" name="Google Shape;309;g3d731d1fb4b_0_97: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10" name="Google Shape;310;g3d731d1fb4b_0_9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7"/>
        <p:cNvGrpSpPr/>
        <p:nvPr/>
      </p:nvGrpSpPr>
      <p:grpSpPr>
        <a:xfrm>
          <a:off x="0" y="0"/>
          <a:ext cx="0" cy="0"/>
          <a:chOff x="0" y="0"/>
          <a:chExt cx="0" cy="0"/>
        </a:xfrm>
      </p:grpSpPr>
      <p:sp>
        <p:nvSpPr>
          <p:cNvPr id="318" name="Google Shape;318;g3d731d1fb4b_0_105: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19" name="Google Shape;319;g3d731d1fb4b_0_10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4"/>
        <p:cNvGrpSpPr/>
        <p:nvPr/>
      </p:nvGrpSpPr>
      <p:grpSpPr>
        <a:xfrm>
          <a:off x="0" y="0"/>
          <a:ext cx="0" cy="0"/>
          <a:chOff x="0" y="0"/>
          <a:chExt cx="0" cy="0"/>
        </a:xfrm>
      </p:grpSpPr>
      <p:sp>
        <p:nvSpPr>
          <p:cNvPr id="325" name="Google Shape;325;g3d731d1fb4b_0_111: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26" name="Google Shape;326;g3d731d1fb4b_0_11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8"/>
        <p:cNvGrpSpPr/>
        <p:nvPr/>
      </p:nvGrpSpPr>
      <p:grpSpPr>
        <a:xfrm>
          <a:off x="0" y="0"/>
          <a:ext cx="0" cy="0"/>
          <a:chOff x="0" y="0"/>
          <a:chExt cx="0" cy="0"/>
        </a:xfrm>
      </p:grpSpPr>
      <p:sp>
        <p:nvSpPr>
          <p:cNvPr id="79" name="Google Shape;79;g340f4f2bf6e_0_21: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80" name="Google Shape;80;g340f4f2bf6e_0_2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3"/>
        <p:cNvGrpSpPr/>
        <p:nvPr/>
      </p:nvGrpSpPr>
      <p:grpSpPr>
        <a:xfrm>
          <a:off x="0" y="0"/>
          <a:ext cx="0" cy="0"/>
          <a:chOff x="0" y="0"/>
          <a:chExt cx="0" cy="0"/>
        </a:xfrm>
      </p:grpSpPr>
      <p:sp>
        <p:nvSpPr>
          <p:cNvPr id="334" name="Google Shape;334;g3d731d1fb4b_0_119: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35" name="Google Shape;335;g3d731d1fb4b_0_11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0"/>
        <p:cNvGrpSpPr/>
        <p:nvPr/>
      </p:nvGrpSpPr>
      <p:grpSpPr>
        <a:xfrm>
          <a:off x="0" y="0"/>
          <a:ext cx="0" cy="0"/>
          <a:chOff x="0" y="0"/>
          <a:chExt cx="0" cy="0"/>
        </a:xfrm>
      </p:grpSpPr>
      <p:sp>
        <p:nvSpPr>
          <p:cNvPr id="341" name="Google Shape;341;g3d731d1fb4b_0_125: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42" name="Google Shape;342;g3d731d1fb4b_0_12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2"/>
        <p:cNvGrpSpPr/>
        <p:nvPr/>
      </p:nvGrpSpPr>
      <p:grpSpPr>
        <a:xfrm>
          <a:off x="0" y="0"/>
          <a:ext cx="0" cy="0"/>
          <a:chOff x="0" y="0"/>
          <a:chExt cx="0" cy="0"/>
        </a:xfrm>
      </p:grpSpPr>
      <p:sp>
        <p:nvSpPr>
          <p:cNvPr id="353" name="Google Shape;353;g3d731d1fb4b_0_136: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54" name="Google Shape;354;g3d731d1fb4b_0_13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9"/>
        <p:cNvGrpSpPr/>
        <p:nvPr/>
      </p:nvGrpSpPr>
      <p:grpSpPr>
        <a:xfrm>
          <a:off x="0" y="0"/>
          <a:ext cx="0" cy="0"/>
          <a:chOff x="0" y="0"/>
          <a:chExt cx="0" cy="0"/>
        </a:xfrm>
      </p:grpSpPr>
      <p:sp>
        <p:nvSpPr>
          <p:cNvPr id="360" name="Google Shape;360;g3d731d1fb4b_0_142: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61" name="Google Shape;361;g3d731d1fb4b_0_14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8"/>
        <p:cNvGrpSpPr/>
        <p:nvPr/>
      </p:nvGrpSpPr>
      <p:grpSpPr>
        <a:xfrm>
          <a:off x="0" y="0"/>
          <a:ext cx="0" cy="0"/>
          <a:chOff x="0" y="0"/>
          <a:chExt cx="0" cy="0"/>
        </a:xfrm>
      </p:grpSpPr>
      <p:sp>
        <p:nvSpPr>
          <p:cNvPr id="369" name="Google Shape;369;g3d731d1fb4b_0_15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70" name="Google Shape;370;g3d731d1fb4b_0_15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9"/>
        <p:cNvGrpSpPr/>
        <p:nvPr/>
      </p:nvGrpSpPr>
      <p:grpSpPr>
        <a:xfrm>
          <a:off x="0" y="0"/>
          <a:ext cx="0" cy="0"/>
          <a:chOff x="0" y="0"/>
          <a:chExt cx="0" cy="0"/>
        </a:xfrm>
      </p:grpSpPr>
      <p:sp>
        <p:nvSpPr>
          <p:cNvPr id="380" name="Google Shape;380;g3d731d1fb4b_0_16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81" name="Google Shape;381;g3d731d1fb4b_0_16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0"/>
        <p:cNvGrpSpPr/>
        <p:nvPr/>
      </p:nvGrpSpPr>
      <p:grpSpPr>
        <a:xfrm>
          <a:off x="0" y="0"/>
          <a:ext cx="0" cy="0"/>
          <a:chOff x="0" y="0"/>
          <a:chExt cx="0" cy="0"/>
        </a:xfrm>
      </p:grpSpPr>
      <p:sp>
        <p:nvSpPr>
          <p:cNvPr id="391" name="Google Shape;391;g3d731d1fb4b_0_17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92" name="Google Shape;392;g3d731d1fb4b_0_17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0"/>
        <p:cNvGrpSpPr/>
        <p:nvPr/>
      </p:nvGrpSpPr>
      <p:grpSpPr>
        <a:xfrm>
          <a:off x="0" y="0"/>
          <a:ext cx="0" cy="0"/>
          <a:chOff x="0" y="0"/>
          <a:chExt cx="0" cy="0"/>
        </a:xfrm>
      </p:grpSpPr>
      <p:sp>
        <p:nvSpPr>
          <p:cNvPr id="401" name="Google Shape;401;g3d731d1fb4b_0_179: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402" name="Google Shape;402;g3d731d1fb4b_0_17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0"/>
        <p:cNvGrpSpPr/>
        <p:nvPr/>
      </p:nvGrpSpPr>
      <p:grpSpPr>
        <a:xfrm>
          <a:off x="0" y="0"/>
          <a:ext cx="0" cy="0"/>
          <a:chOff x="0" y="0"/>
          <a:chExt cx="0" cy="0"/>
        </a:xfrm>
      </p:grpSpPr>
      <p:sp>
        <p:nvSpPr>
          <p:cNvPr id="411" name="Google Shape;411;g3d731d1fb4b_0_188: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412" name="Google Shape;412;g3d731d1fb4b_0_18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9"/>
        <p:cNvGrpSpPr/>
        <p:nvPr/>
      </p:nvGrpSpPr>
      <p:grpSpPr>
        <a:xfrm>
          <a:off x="0" y="0"/>
          <a:ext cx="0" cy="0"/>
          <a:chOff x="0" y="0"/>
          <a:chExt cx="0" cy="0"/>
        </a:xfrm>
      </p:grpSpPr>
      <p:sp>
        <p:nvSpPr>
          <p:cNvPr id="420" name="Google Shape;420;g3d731d1fb4b_0_196: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421" name="Google Shape;421;g3d731d1fb4b_0_19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6"/>
        <p:cNvGrpSpPr/>
        <p:nvPr/>
      </p:nvGrpSpPr>
      <p:grpSpPr>
        <a:xfrm>
          <a:off x="0" y="0"/>
          <a:ext cx="0" cy="0"/>
          <a:chOff x="0" y="0"/>
          <a:chExt cx="0" cy="0"/>
        </a:xfrm>
      </p:grpSpPr>
      <p:sp>
        <p:nvSpPr>
          <p:cNvPr id="87" name="Google Shape;87;g3d575ca4bf9_0_18: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88" name="Google Shape;88;g3d575ca4bf9_0_1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7"/>
        <p:cNvGrpSpPr/>
        <p:nvPr/>
      </p:nvGrpSpPr>
      <p:grpSpPr>
        <a:xfrm>
          <a:off x="0" y="0"/>
          <a:ext cx="0" cy="0"/>
          <a:chOff x="0" y="0"/>
          <a:chExt cx="0" cy="0"/>
        </a:xfrm>
      </p:grpSpPr>
      <p:sp>
        <p:nvSpPr>
          <p:cNvPr id="428" name="Google Shape;428;g3d731d1fb4b_0_203: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429" name="Google Shape;429;g3d731d1fb4b_0_20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7"/>
        <p:cNvGrpSpPr/>
        <p:nvPr/>
      </p:nvGrpSpPr>
      <p:grpSpPr>
        <a:xfrm>
          <a:off x="0" y="0"/>
          <a:ext cx="0" cy="0"/>
          <a:chOff x="0" y="0"/>
          <a:chExt cx="0" cy="0"/>
        </a:xfrm>
      </p:grpSpPr>
      <p:sp>
        <p:nvSpPr>
          <p:cNvPr id="438" name="Google Shape;438;g3d731d1fb4b_0_212: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439" name="Google Shape;439;g3d731d1fb4b_0_21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7"/>
        <p:cNvGrpSpPr/>
        <p:nvPr/>
      </p:nvGrpSpPr>
      <p:grpSpPr>
        <a:xfrm>
          <a:off x="0" y="0"/>
          <a:ext cx="0" cy="0"/>
          <a:chOff x="0" y="0"/>
          <a:chExt cx="0" cy="0"/>
        </a:xfrm>
      </p:grpSpPr>
      <p:sp>
        <p:nvSpPr>
          <p:cNvPr id="448" name="Google Shape;448;g3d731d1fb4b_0_221: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449" name="Google Shape;449;g3d731d1fb4b_0_22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6"/>
        <p:cNvGrpSpPr/>
        <p:nvPr/>
      </p:nvGrpSpPr>
      <p:grpSpPr>
        <a:xfrm>
          <a:off x="0" y="0"/>
          <a:ext cx="0" cy="0"/>
          <a:chOff x="0" y="0"/>
          <a:chExt cx="0" cy="0"/>
        </a:xfrm>
      </p:grpSpPr>
      <p:sp>
        <p:nvSpPr>
          <p:cNvPr id="457" name="Google Shape;457;g3d731d1fb4b_0_229: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458" name="Google Shape;458;g3d731d1fb4b_0_22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5"/>
        <p:cNvGrpSpPr/>
        <p:nvPr/>
      </p:nvGrpSpPr>
      <p:grpSpPr>
        <a:xfrm>
          <a:off x="0" y="0"/>
          <a:ext cx="0" cy="0"/>
          <a:chOff x="0" y="0"/>
          <a:chExt cx="0" cy="0"/>
        </a:xfrm>
      </p:grpSpPr>
      <p:sp>
        <p:nvSpPr>
          <p:cNvPr id="466" name="Google Shape;466;g3d731d1fb4b_0_237: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467" name="Google Shape;467;g3d731d1fb4b_0_23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3"/>
        <p:cNvGrpSpPr/>
        <p:nvPr/>
      </p:nvGrpSpPr>
      <p:grpSpPr>
        <a:xfrm>
          <a:off x="0" y="0"/>
          <a:ext cx="0" cy="0"/>
          <a:chOff x="0" y="0"/>
          <a:chExt cx="0" cy="0"/>
        </a:xfrm>
      </p:grpSpPr>
      <p:sp>
        <p:nvSpPr>
          <p:cNvPr id="474" name="Google Shape;474;g3d731d1fb4b_0_244: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475" name="Google Shape;475;g3d731d1fb4b_0_24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82"/>
        <p:cNvGrpSpPr/>
        <p:nvPr/>
      </p:nvGrpSpPr>
      <p:grpSpPr>
        <a:xfrm>
          <a:off x="0" y="0"/>
          <a:ext cx="0" cy="0"/>
          <a:chOff x="0" y="0"/>
          <a:chExt cx="0" cy="0"/>
        </a:xfrm>
      </p:grpSpPr>
      <p:sp>
        <p:nvSpPr>
          <p:cNvPr id="483" name="Google Shape;483;g3d731d1fb4b_0_252: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484" name="Google Shape;484;g3d731d1fb4b_0_25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94"/>
        <p:cNvGrpSpPr/>
        <p:nvPr/>
      </p:nvGrpSpPr>
      <p:grpSpPr>
        <a:xfrm>
          <a:off x="0" y="0"/>
          <a:ext cx="0" cy="0"/>
          <a:chOff x="0" y="0"/>
          <a:chExt cx="0" cy="0"/>
        </a:xfrm>
      </p:grpSpPr>
      <p:sp>
        <p:nvSpPr>
          <p:cNvPr id="495" name="Google Shape;495;g3d731d1fb4b_0_263: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496" name="Google Shape;496;g3d731d1fb4b_0_26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4"/>
        <p:cNvGrpSpPr/>
        <p:nvPr/>
      </p:nvGrpSpPr>
      <p:grpSpPr>
        <a:xfrm>
          <a:off x="0" y="0"/>
          <a:ext cx="0" cy="0"/>
          <a:chOff x="0" y="0"/>
          <a:chExt cx="0" cy="0"/>
        </a:xfrm>
      </p:grpSpPr>
      <p:sp>
        <p:nvSpPr>
          <p:cNvPr id="505" name="Google Shape;505;g3d731d1fb4b_0_272: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506" name="Google Shape;506;g3d731d1fb4b_0_27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13"/>
        <p:cNvGrpSpPr/>
        <p:nvPr/>
      </p:nvGrpSpPr>
      <p:grpSpPr>
        <a:xfrm>
          <a:off x="0" y="0"/>
          <a:ext cx="0" cy="0"/>
          <a:chOff x="0" y="0"/>
          <a:chExt cx="0" cy="0"/>
        </a:xfrm>
      </p:grpSpPr>
      <p:sp>
        <p:nvSpPr>
          <p:cNvPr id="514" name="Google Shape;514;g3d6d508f1da_0_1: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515" name="Google Shape;515;g3d6d508f1da_0_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3"/>
        <p:cNvGrpSpPr/>
        <p:nvPr/>
      </p:nvGrpSpPr>
      <p:grpSpPr>
        <a:xfrm>
          <a:off x="0" y="0"/>
          <a:ext cx="0" cy="0"/>
          <a:chOff x="0" y="0"/>
          <a:chExt cx="0" cy="0"/>
        </a:xfrm>
      </p:grpSpPr>
      <p:sp>
        <p:nvSpPr>
          <p:cNvPr id="94" name="Google Shape;94;g3d575ca4bf9_0_3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5" name="Google Shape;95;g3d575ca4bf9_0_30: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96" name="Google Shape;96;g3d575ca4bf9_0_30: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lt-LT"/>
              <a:t>6</a:t>
            </a:fld>
            <a:endParaRPr/>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1"/>
        <p:cNvGrpSpPr/>
        <p:nvPr/>
      </p:nvGrpSpPr>
      <p:grpSpPr>
        <a:xfrm>
          <a:off x="0" y="0"/>
          <a:ext cx="0" cy="0"/>
          <a:chOff x="0" y="0"/>
          <a:chExt cx="0" cy="0"/>
        </a:xfrm>
      </p:grpSpPr>
      <p:sp>
        <p:nvSpPr>
          <p:cNvPr id="522" name="Google Shape;522;g3d6d508f1da_0_8: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523" name="Google Shape;523;g3d6d508f1da_0_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8"/>
        <p:cNvGrpSpPr/>
        <p:nvPr/>
      </p:nvGrpSpPr>
      <p:grpSpPr>
        <a:xfrm>
          <a:off x="0" y="0"/>
          <a:ext cx="0" cy="0"/>
          <a:chOff x="0" y="0"/>
          <a:chExt cx="0" cy="0"/>
        </a:xfrm>
      </p:grpSpPr>
      <p:sp>
        <p:nvSpPr>
          <p:cNvPr id="529" name="Google Shape;529;p5: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530" name="Google Shape;530;p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4"/>
        <p:cNvGrpSpPr/>
        <p:nvPr/>
      </p:nvGrpSpPr>
      <p:grpSpPr>
        <a:xfrm>
          <a:off x="0" y="0"/>
          <a:ext cx="0" cy="0"/>
          <a:chOff x="0" y="0"/>
          <a:chExt cx="0" cy="0"/>
        </a:xfrm>
      </p:grpSpPr>
      <p:sp>
        <p:nvSpPr>
          <p:cNvPr id="105" name="Google Shape;105;g3d575ca4bf9_0_8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6" name="Google Shape;106;g3d575ca4bf9_0_83: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07" name="Google Shape;107;g3d575ca4bf9_0_83: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lt-LT"/>
              <a:t>7</a:t>
            </a:fld>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3"/>
        <p:cNvGrpSpPr/>
        <p:nvPr/>
      </p:nvGrpSpPr>
      <p:grpSpPr>
        <a:xfrm>
          <a:off x="0" y="0"/>
          <a:ext cx="0" cy="0"/>
          <a:chOff x="0" y="0"/>
          <a:chExt cx="0" cy="0"/>
        </a:xfrm>
      </p:grpSpPr>
      <p:sp>
        <p:nvSpPr>
          <p:cNvPr id="114" name="Google Shape;114;g3d575ca4bf9_0_3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5" name="Google Shape;115;g3d575ca4bf9_0_39: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16" name="Google Shape;116;g3d575ca4bf9_0_39: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lt-LT"/>
              <a:t>7</a:t>
            </a:fld>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4"/>
        <p:cNvGrpSpPr/>
        <p:nvPr/>
      </p:nvGrpSpPr>
      <p:grpSpPr>
        <a:xfrm>
          <a:off x="0" y="0"/>
          <a:ext cx="0" cy="0"/>
          <a:chOff x="0" y="0"/>
          <a:chExt cx="0" cy="0"/>
        </a:xfrm>
      </p:grpSpPr>
      <p:sp>
        <p:nvSpPr>
          <p:cNvPr id="125" name="Google Shape;125;g3d575ca4bf9_1_1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6" name="Google Shape;126;g3d575ca4bf9_1_11: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27" name="Google Shape;127;g3d575ca4bf9_1_11: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lt-LT"/>
              <a:t>9</a:t>
            </a:f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4"/>
        <p:cNvGrpSpPr/>
        <p:nvPr/>
      </p:nvGrpSpPr>
      <p:grpSpPr>
        <a:xfrm>
          <a:off x="0" y="0"/>
          <a:ext cx="0" cy="0"/>
          <a:chOff x="0" y="0"/>
          <a:chExt cx="0" cy="0"/>
        </a:xfrm>
      </p:grpSpPr>
      <p:sp>
        <p:nvSpPr>
          <p:cNvPr id="135" name="Google Shape;135;g3d575ca4bf9_0_5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6" name="Google Shape;136;g3d575ca4bf9_0_57: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37" name="Google Shape;137;g3d575ca4bf9_0_57: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lt-LT"/>
              <a:t>10</a:t>
            </a:fld>
            <a:endParaRP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Sekcijos antraštė" type="secHead">
  <p:cSld name="SECTION_HEADER">
    <p:spTree>
      <p:nvGrpSpPr>
        <p:cNvPr id="1" name="Shape 14"/>
        <p:cNvGrpSpPr/>
        <p:nvPr/>
      </p:nvGrpSpPr>
      <p:grpSpPr>
        <a:xfrm>
          <a:off x="0" y="0"/>
          <a:ext cx="0" cy="0"/>
          <a:chOff x="0" y="0"/>
          <a:chExt cx="0" cy="0"/>
        </a:xfrm>
      </p:grpSpPr>
      <p:sp>
        <p:nvSpPr>
          <p:cNvPr id="15" name="Google Shape;15;p2"/>
          <p:cNvSpPr txBox="1">
            <a:spLocks noGrp="1"/>
          </p:cNvSpPr>
          <p:nvPr>
            <p:ph type="title"/>
          </p:nvPr>
        </p:nvSpPr>
        <p:spPr>
          <a:xfrm>
            <a:off x="831850" y="1709738"/>
            <a:ext cx="10515600" cy="2852737"/>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rgbClr val="2E6B2B"/>
              </a:buClr>
              <a:buSzPts val="5400"/>
              <a:buFont typeface="Calibri"/>
              <a:buNone/>
              <a:defRPr sz="5400" b="1">
                <a:solidFill>
                  <a:srgbClr val="2E6B2B"/>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6" name="Google Shape;16;p2"/>
          <p:cNvSpPr txBox="1">
            <a:spLocks noGrp="1"/>
          </p:cNvSpPr>
          <p:nvPr>
            <p:ph type="body" idx="1"/>
          </p:nvPr>
        </p:nvSpPr>
        <p:spPr>
          <a:xfrm>
            <a:off x="831850" y="4589463"/>
            <a:ext cx="10515600" cy="150018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2F6335"/>
              </a:buClr>
              <a:buSzPts val="2400"/>
              <a:buNone/>
              <a:defRPr sz="2400">
                <a:solidFill>
                  <a:srgbClr val="2F6335"/>
                </a:solidFill>
              </a:defRPr>
            </a:lvl1pPr>
            <a:lvl2pPr marL="914400" lvl="1" indent="-228600" algn="l">
              <a:lnSpc>
                <a:spcPct val="90000"/>
              </a:lnSpc>
              <a:spcBef>
                <a:spcPts val="500"/>
              </a:spcBef>
              <a:spcAft>
                <a:spcPts val="0"/>
              </a:spcAft>
              <a:buClr>
                <a:srgbClr val="888888"/>
              </a:buClr>
              <a:buSzPts val="2000"/>
              <a:buNone/>
              <a:defRPr sz="2000">
                <a:solidFill>
                  <a:srgbClr val="888888"/>
                </a:solidFill>
              </a:defRPr>
            </a:lvl2pPr>
            <a:lvl3pPr marL="1371600" lvl="2" indent="-228600" algn="l">
              <a:lnSpc>
                <a:spcPct val="90000"/>
              </a:lnSpc>
              <a:spcBef>
                <a:spcPts val="500"/>
              </a:spcBef>
              <a:spcAft>
                <a:spcPts val="0"/>
              </a:spcAft>
              <a:buClr>
                <a:srgbClr val="888888"/>
              </a:buClr>
              <a:buSzPts val="1800"/>
              <a:buNone/>
              <a:defRPr sz="1800">
                <a:solidFill>
                  <a:srgbClr val="888888"/>
                </a:solidFill>
              </a:defRPr>
            </a:lvl3pPr>
            <a:lvl4pPr marL="1828800" lvl="3" indent="-228600" algn="l">
              <a:lnSpc>
                <a:spcPct val="90000"/>
              </a:lnSpc>
              <a:spcBef>
                <a:spcPts val="500"/>
              </a:spcBef>
              <a:spcAft>
                <a:spcPts val="0"/>
              </a:spcAft>
              <a:buClr>
                <a:srgbClr val="888888"/>
              </a:buClr>
              <a:buSzPts val="1600"/>
              <a:buNone/>
              <a:defRPr sz="1600">
                <a:solidFill>
                  <a:srgbClr val="888888"/>
                </a:solidFill>
              </a:defRPr>
            </a:lvl4pPr>
            <a:lvl5pPr marL="2286000" lvl="4" indent="-228600" algn="l">
              <a:lnSpc>
                <a:spcPct val="90000"/>
              </a:lnSpc>
              <a:spcBef>
                <a:spcPts val="500"/>
              </a:spcBef>
              <a:spcAft>
                <a:spcPts val="0"/>
              </a:spcAft>
              <a:buClr>
                <a:srgbClr val="888888"/>
              </a:buClr>
              <a:buSzPts val="1600"/>
              <a:buNone/>
              <a:defRPr sz="1600">
                <a:solidFill>
                  <a:srgbClr val="888888"/>
                </a:solidFill>
              </a:defRPr>
            </a:lvl5pPr>
            <a:lvl6pPr marL="2743200" lvl="5" indent="-228600" algn="l">
              <a:lnSpc>
                <a:spcPct val="90000"/>
              </a:lnSpc>
              <a:spcBef>
                <a:spcPts val="500"/>
              </a:spcBef>
              <a:spcAft>
                <a:spcPts val="0"/>
              </a:spcAft>
              <a:buClr>
                <a:srgbClr val="888888"/>
              </a:buClr>
              <a:buSzPts val="1600"/>
              <a:buNone/>
              <a:defRPr sz="1600">
                <a:solidFill>
                  <a:srgbClr val="888888"/>
                </a:solidFill>
              </a:defRPr>
            </a:lvl6pPr>
            <a:lvl7pPr marL="3200400" lvl="6" indent="-228600" algn="l">
              <a:lnSpc>
                <a:spcPct val="90000"/>
              </a:lnSpc>
              <a:spcBef>
                <a:spcPts val="500"/>
              </a:spcBef>
              <a:spcAft>
                <a:spcPts val="0"/>
              </a:spcAft>
              <a:buClr>
                <a:srgbClr val="888888"/>
              </a:buClr>
              <a:buSzPts val="1600"/>
              <a:buNone/>
              <a:defRPr sz="1600">
                <a:solidFill>
                  <a:srgbClr val="888888"/>
                </a:solidFill>
              </a:defRPr>
            </a:lvl7pPr>
            <a:lvl8pPr marL="3657600" lvl="7" indent="-228600" algn="l">
              <a:lnSpc>
                <a:spcPct val="90000"/>
              </a:lnSpc>
              <a:spcBef>
                <a:spcPts val="500"/>
              </a:spcBef>
              <a:spcAft>
                <a:spcPts val="0"/>
              </a:spcAft>
              <a:buClr>
                <a:srgbClr val="888888"/>
              </a:buClr>
              <a:buSzPts val="1600"/>
              <a:buNone/>
              <a:defRPr sz="1600">
                <a:solidFill>
                  <a:srgbClr val="888888"/>
                </a:solidFill>
              </a:defRPr>
            </a:lvl8pPr>
            <a:lvl9pPr marL="4114800" lvl="8" indent="-228600" algn="l">
              <a:lnSpc>
                <a:spcPct val="90000"/>
              </a:lnSpc>
              <a:spcBef>
                <a:spcPts val="500"/>
              </a:spcBef>
              <a:spcAft>
                <a:spcPts val="0"/>
              </a:spcAft>
              <a:buClr>
                <a:srgbClr val="888888"/>
              </a:buClr>
              <a:buSzPts val="1600"/>
              <a:buNone/>
              <a:defRPr sz="1600">
                <a:solidFill>
                  <a:srgbClr val="888888"/>
                </a:solidFill>
              </a:defRPr>
            </a:lvl9pPr>
          </a:lstStyle>
          <a:p>
            <a:endParaRPr/>
          </a:p>
        </p:txBody>
      </p:sp>
      <p:sp>
        <p:nvSpPr>
          <p:cNvPr id="17" name="Google Shape;17;p2"/>
          <p:cNvSpPr txBox="1">
            <a:spLocks noGrp="1"/>
          </p:cNvSpPr>
          <p:nvPr>
            <p:ph type="dt" idx="10"/>
          </p:nvPr>
        </p:nvSpPr>
        <p:spPr>
          <a:xfrm>
            <a:off x="4714165" y="6492875"/>
            <a:ext cx="2743200" cy="365125"/>
          </a:xfrm>
          <a:prstGeom prst="rect">
            <a:avLst/>
          </a:prstGeom>
          <a:noFill/>
          <a:ln>
            <a:noFill/>
          </a:ln>
        </p:spPr>
        <p:txBody>
          <a:bodyPr spcFirstLastPara="1" wrap="square" lIns="91425" tIns="45700" rIns="91425" bIns="45700" anchor="t" anchorCtr="0">
            <a:noAutofit/>
          </a:bodyPr>
          <a:lstStyle>
            <a:lvl1pPr marR="0" lvl="0" algn="ctr" rtl="0">
              <a:spcBef>
                <a:spcPts val="0"/>
              </a:spcBef>
              <a:spcAft>
                <a:spcPts val="0"/>
              </a:spcAft>
              <a:buSzPts val="1400"/>
              <a:buNone/>
              <a:defRPr sz="1800" b="0" i="0" u="none" strike="noStrike" cap="none">
                <a:solidFill>
                  <a:srgbClr val="2F6335"/>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8" name="Google Shape;18;p2"/>
          <p:cNvSpPr txBox="1">
            <a:spLocks noGrp="1"/>
          </p:cNvSpPr>
          <p:nvPr>
            <p:ph type="ftr" idx="11"/>
          </p:nvPr>
        </p:nvSpPr>
        <p:spPr>
          <a:xfrm>
            <a:off x="4011304" y="6097042"/>
            <a:ext cx="4114800" cy="365125"/>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2400" b="0" i="0" u="none" strike="noStrike" cap="none">
                <a:solidFill>
                  <a:srgbClr val="2F6335"/>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pic>
        <p:nvPicPr>
          <p:cNvPr id="19" name="Google Shape;19;p2" descr="cid:part3.E495B1AF.A7FB6828@nsa.smm.lt"/>
          <p:cNvPicPr preferRelativeResize="0"/>
          <p:nvPr/>
        </p:nvPicPr>
        <p:blipFill rotWithShape="1">
          <a:blip r:embed="rId2">
            <a:alphaModFix/>
          </a:blip>
          <a:srcRect/>
          <a:stretch/>
        </p:blipFill>
        <p:spPr>
          <a:xfrm>
            <a:off x="551603" y="239713"/>
            <a:ext cx="2476500" cy="800100"/>
          </a:xfrm>
          <a:prstGeom prst="rect">
            <a:avLst/>
          </a:prstGeom>
          <a:noFill/>
          <a:ln>
            <a:noFill/>
          </a:ln>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Pavadinimas ir turinys" type="obj">
  <p:cSld name="OBJECT">
    <p:spTree>
      <p:nvGrpSpPr>
        <p:cNvPr id="1" name="Shape 20"/>
        <p:cNvGrpSpPr/>
        <p:nvPr/>
      </p:nvGrpSpPr>
      <p:grpSpPr>
        <a:xfrm>
          <a:off x="0" y="0"/>
          <a:ext cx="0" cy="0"/>
          <a:chOff x="0" y="0"/>
          <a:chExt cx="0" cy="0"/>
        </a:xfrm>
      </p:grpSpPr>
      <p:sp>
        <p:nvSpPr>
          <p:cNvPr id="21" name="Google Shape;21;p3"/>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rgbClr val="2F6335"/>
              </a:buClr>
              <a:buSzPts val="4400"/>
              <a:buFont typeface="Calibri"/>
              <a:buNone/>
              <a:defRPr b="1">
                <a:solidFill>
                  <a:srgbClr val="2F6335"/>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2" name="Google Shape;22;p3"/>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pic>
        <p:nvPicPr>
          <p:cNvPr id="23" name="Google Shape;23;p3" descr="cid:part3.E495B1AF.A7FB6828@nsa.smm.lt"/>
          <p:cNvPicPr preferRelativeResize="0"/>
          <p:nvPr/>
        </p:nvPicPr>
        <p:blipFill rotWithShape="1">
          <a:blip r:embed="rId2">
            <a:alphaModFix/>
          </a:blip>
          <a:srcRect/>
          <a:stretch/>
        </p:blipFill>
        <p:spPr>
          <a:xfrm>
            <a:off x="9946850" y="365125"/>
            <a:ext cx="1406950" cy="454553"/>
          </a:xfrm>
          <a:prstGeom prst="rect">
            <a:avLst/>
          </a:prstGeom>
          <a:noFill/>
          <a:ln>
            <a:noFill/>
          </a:ln>
        </p:spPr>
      </p:pic>
      <p:sp>
        <p:nvSpPr>
          <p:cNvPr id="24" name="Google Shape;24;p3"/>
          <p:cNvSpPr txBox="1">
            <a:spLocks noGrp="1"/>
          </p:cNvSpPr>
          <p:nvPr>
            <p:ph type="sldNum" idx="12"/>
          </p:nvPr>
        </p:nvSpPr>
        <p:spPr>
          <a:xfrm>
            <a:off x="915652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lt-LT"/>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Du turiniai" type="twoObj">
  <p:cSld name="TWO_OBJECTS">
    <p:spTree>
      <p:nvGrpSpPr>
        <p:cNvPr id="1" name="Shape 25"/>
        <p:cNvGrpSpPr/>
        <p:nvPr/>
      </p:nvGrpSpPr>
      <p:grpSpPr>
        <a:xfrm>
          <a:off x="0" y="0"/>
          <a:ext cx="0" cy="0"/>
          <a:chOff x="0" y="0"/>
          <a:chExt cx="0" cy="0"/>
        </a:xfrm>
      </p:grpSpPr>
      <p:sp>
        <p:nvSpPr>
          <p:cNvPr id="26" name="Google Shape;26;p4"/>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rgbClr val="2F6335"/>
              </a:buClr>
              <a:buSzPts val="4400"/>
              <a:buFont typeface="Calibri"/>
              <a:buNone/>
              <a:defRPr>
                <a:solidFill>
                  <a:srgbClr val="2F6335"/>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7" name="Google Shape;27;p4"/>
          <p:cNvSpPr txBox="1">
            <a:spLocks noGrp="1"/>
          </p:cNvSpPr>
          <p:nvPr>
            <p:ph type="body" idx="1"/>
          </p:nvPr>
        </p:nvSpPr>
        <p:spPr>
          <a:xfrm>
            <a:off x="838200" y="1825625"/>
            <a:ext cx="5181600" cy="4351338"/>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rgbClr val="2F6335"/>
              </a:buClr>
              <a:buSzPts val="2800"/>
              <a:buChar char="•"/>
              <a:defRPr>
                <a:solidFill>
                  <a:srgbClr val="2F6335"/>
                </a:solidFill>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8" name="Google Shape;28;p4"/>
          <p:cNvSpPr txBox="1">
            <a:spLocks noGrp="1"/>
          </p:cNvSpPr>
          <p:nvPr>
            <p:ph type="body" idx="2"/>
          </p:nvPr>
        </p:nvSpPr>
        <p:spPr>
          <a:xfrm>
            <a:off x="6172200" y="1825625"/>
            <a:ext cx="5181600" cy="4351338"/>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rgbClr val="2F6335"/>
              </a:buClr>
              <a:buSzPts val="2800"/>
              <a:buChar char="•"/>
              <a:defRPr>
                <a:solidFill>
                  <a:srgbClr val="2F6335"/>
                </a:solidFill>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9" name="Google Shape;29;p4"/>
          <p:cNvSpPr txBox="1">
            <a:spLocks noGrp="1"/>
          </p:cNvSpPr>
          <p:nvPr>
            <p:ph type="sldNum" idx="12"/>
          </p:nvPr>
        </p:nvSpPr>
        <p:spPr>
          <a:xfrm>
            <a:off x="9197464"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sz="1800" b="0" i="0" u="none" strike="noStrike" cap="none">
                <a:solidFill>
                  <a:srgbClr val="2F6335"/>
                </a:solidFill>
                <a:latin typeface="Calibri"/>
                <a:ea typeface="Calibri"/>
                <a:cs typeface="Calibri"/>
                <a:sym typeface="Calibri"/>
              </a:defRPr>
            </a:lvl1pPr>
            <a:lvl2pPr marL="0" lvl="1" indent="0" algn="r">
              <a:spcBef>
                <a:spcPts val="0"/>
              </a:spcBef>
              <a:buNone/>
              <a:defRPr sz="1800" b="0" i="0" u="none" strike="noStrike" cap="none">
                <a:solidFill>
                  <a:srgbClr val="2F6335"/>
                </a:solidFill>
                <a:latin typeface="Calibri"/>
                <a:ea typeface="Calibri"/>
                <a:cs typeface="Calibri"/>
                <a:sym typeface="Calibri"/>
              </a:defRPr>
            </a:lvl2pPr>
            <a:lvl3pPr marL="0" lvl="2" indent="0" algn="r">
              <a:spcBef>
                <a:spcPts val="0"/>
              </a:spcBef>
              <a:buNone/>
              <a:defRPr sz="1800" b="0" i="0" u="none" strike="noStrike" cap="none">
                <a:solidFill>
                  <a:srgbClr val="2F6335"/>
                </a:solidFill>
                <a:latin typeface="Calibri"/>
                <a:ea typeface="Calibri"/>
                <a:cs typeface="Calibri"/>
                <a:sym typeface="Calibri"/>
              </a:defRPr>
            </a:lvl3pPr>
            <a:lvl4pPr marL="0" lvl="3" indent="0" algn="r">
              <a:spcBef>
                <a:spcPts val="0"/>
              </a:spcBef>
              <a:buNone/>
              <a:defRPr sz="1800" b="0" i="0" u="none" strike="noStrike" cap="none">
                <a:solidFill>
                  <a:srgbClr val="2F6335"/>
                </a:solidFill>
                <a:latin typeface="Calibri"/>
                <a:ea typeface="Calibri"/>
                <a:cs typeface="Calibri"/>
                <a:sym typeface="Calibri"/>
              </a:defRPr>
            </a:lvl4pPr>
            <a:lvl5pPr marL="0" lvl="4" indent="0" algn="r">
              <a:spcBef>
                <a:spcPts val="0"/>
              </a:spcBef>
              <a:buNone/>
              <a:defRPr sz="1800" b="0" i="0" u="none" strike="noStrike" cap="none">
                <a:solidFill>
                  <a:srgbClr val="2F6335"/>
                </a:solidFill>
                <a:latin typeface="Calibri"/>
                <a:ea typeface="Calibri"/>
                <a:cs typeface="Calibri"/>
                <a:sym typeface="Calibri"/>
              </a:defRPr>
            </a:lvl5pPr>
            <a:lvl6pPr marL="0" lvl="5" indent="0" algn="r">
              <a:spcBef>
                <a:spcPts val="0"/>
              </a:spcBef>
              <a:buNone/>
              <a:defRPr sz="1800" b="0" i="0" u="none" strike="noStrike" cap="none">
                <a:solidFill>
                  <a:srgbClr val="2F6335"/>
                </a:solidFill>
                <a:latin typeface="Calibri"/>
                <a:ea typeface="Calibri"/>
                <a:cs typeface="Calibri"/>
                <a:sym typeface="Calibri"/>
              </a:defRPr>
            </a:lvl6pPr>
            <a:lvl7pPr marL="0" lvl="6" indent="0" algn="r">
              <a:spcBef>
                <a:spcPts val="0"/>
              </a:spcBef>
              <a:buNone/>
              <a:defRPr sz="1800" b="0" i="0" u="none" strike="noStrike" cap="none">
                <a:solidFill>
                  <a:srgbClr val="2F6335"/>
                </a:solidFill>
                <a:latin typeface="Calibri"/>
                <a:ea typeface="Calibri"/>
                <a:cs typeface="Calibri"/>
                <a:sym typeface="Calibri"/>
              </a:defRPr>
            </a:lvl7pPr>
            <a:lvl8pPr marL="0" lvl="7" indent="0" algn="r">
              <a:spcBef>
                <a:spcPts val="0"/>
              </a:spcBef>
              <a:buNone/>
              <a:defRPr sz="1800" b="0" i="0" u="none" strike="noStrike" cap="none">
                <a:solidFill>
                  <a:srgbClr val="2F6335"/>
                </a:solidFill>
                <a:latin typeface="Calibri"/>
                <a:ea typeface="Calibri"/>
                <a:cs typeface="Calibri"/>
                <a:sym typeface="Calibri"/>
              </a:defRPr>
            </a:lvl8pPr>
            <a:lvl9pPr marL="0" lvl="8" indent="0" algn="r">
              <a:spcBef>
                <a:spcPts val="0"/>
              </a:spcBef>
              <a:buNone/>
              <a:defRPr sz="1800" b="0" i="0" u="none" strike="noStrike" cap="none">
                <a:solidFill>
                  <a:srgbClr val="2F633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lt-LT"/>
              <a:t>‹#›</a:t>
            </a:fld>
            <a:endParaRPr/>
          </a:p>
        </p:txBody>
      </p:sp>
      <p:pic>
        <p:nvPicPr>
          <p:cNvPr id="30" name="Google Shape;30;p4" descr="cid:part3.E495B1AF.A7FB6828@nsa.smm.lt"/>
          <p:cNvPicPr preferRelativeResize="0"/>
          <p:nvPr/>
        </p:nvPicPr>
        <p:blipFill rotWithShape="1">
          <a:blip r:embed="rId2">
            <a:alphaModFix/>
          </a:blip>
          <a:srcRect/>
          <a:stretch/>
        </p:blipFill>
        <p:spPr>
          <a:xfrm>
            <a:off x="9865589" y="434036"/>
            <a:ext cx="1406950" cy="454553"/>
          </a:xfrm>
          <a:prstGeom prst="rect">
            <a:avLst/>
          </a:prstGeom>
          <a:noFill/>
          <a:ln>
            <a:noFill/>
          </a:ln>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Lyginimas" type="twoTxTwoObj">
  <p:cSld name="TWO_OBJECTS_WITH_TEXT">
    <p:spTree>
      <p:nvGrpSpPr>
        <p:cNvPr id="1" name="Shape 31"/>
        <p:cNvGrpSpPr/>
        <p:nvPr/>
      </p:nvGrpSpPr>
      <p:grpSpPr>
        <a:xfrm>
          <a:off x="0" y="0"/>
          <a:ext cx="0" cy="0"/>
          <a:chOff x="0" y="0"/>
          <a:chExt cx="0" cy="0"/>
        </a:xfrm>
      </p:grpSpPr>
      <p:sp>
        <p:nvSpPr>
          <p:cNvPr id="32" name="Google Shape;32;p5"/>
          <p:cNvSpPr txBox="1">
            <a:spLocks noGrp="1"/>
          </p:cNvSpPr>
          <p:nvPr>
            <p:ph type="title"/>
          </p:nvPr>
        </p:nvSpPr>
        <p:spPr>
          <a:xfrm>
            <a:off x="839788"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rgbClr val="2F6335"/>
              </a:buClr>
              <a:buSzPts val="4400"/>
              <a:buFont typeface="Calibri"/>
              <a:buNone/>
              <a:defRPr>
                <a:solidFill>
                  <a:srgbClr val="2F6335"/>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3" name="Google Shape;33;p5"/>
          <p:cNvSpPr txBox="1">
            <a:spLocks noGrp="1"/>
          </p:cNvSpPr>
          <p:nvPr>
            <p:ph type="body" idx="1"/>
          </p:nvPr>
        </p:nvSpPr>
        <p:spPr>
          <a:xfrm>
            <a:off x="839788" y="1681163"/>
            <a:ext cx="5157787" cy="823912"/>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000"/>
              </a:spcBef>
              <a:spcAft>
                <a:spcPts val="0"/>
              </a:spcAft>
              <a:buClr>
                <a:srgbClr val="2F6335"/>
              </a:buClr>
              <a:buSzPts val="2800"/>
              <a:buNone/>
              <a:defRPr sz="2800" b="1">
                <a:solidFill>
                  <a:srgbClr val="2F6335"/>
                </a:solidFill>
              </a:defRPr>
            </a:lvl1pPr>
            <a:lvl2pPr marL="914400" lvl="1" indent="-228600" algn="l">
              <a:lnSpc>
                <a:spcPct val="90000"/>
              </a:lnSpc>
              <a:spcBef>
                <a:spcPts val="500"/>
              </a:spcBef>
              <a:spcAft>
                <a:spcPts val="0"/>
              </a:spcAft>
              <a:buClr>
                <a:schemeClr val="dk1"/>
              </a:buClr>
              <a:buSzPts val="2000"/>
              <a:buNone/>
              <a:defRPr sz="2000" b="1"/>
            </a:lvl2pPr>
            <a:lvl3pPr marL="1371600" lvl="2" indent="-228600" algn="l">
              <a:lnSpc>
                <a:spcPct val="90000"/>
              </a:lnSpc>
              <a:spcBef>
                <a:spcPts val="500"/>
              </a:spcBef>
              <a:spcAft>
                <a:spcPts val="0"/>
              </a:spcAft>
              <a:buClr>
                <a:schemeClr val="dk1"/>
              </a:buClr>
              <a:buSzPts val="1800"/>
              <a:buNone/>
              <a:defRPr sz="1800" b="1"/>
            </a:lvl3pPr>
            <a:lvl4pPr marL="1828800" lvl="3" indent="-228600" algn="l">
              <a:lnSpc>
                <a:spcPct val="90000"/>
              </a:lnSpc>
              <a:spcBef>
                <a:spcPts val="500"/>
              </a:spcBef>
              <a:spcAft>
                <a:spcPts val="0"/>
              </a:spcAft>
              <a:buClr>
                <a:schemeClr val="dk1"/>
              </a:buClr>
              <a:buSzPts val="1600"/>
              <a:buNone/>
              <a:defRPr sz="1600" b="1"/>
            </a:lvl4pPr>
            <a:lvl5pPr marL="2286000" lvl="4" indent="-228600" algn="l">
              <a:lnSpc>
                <a:spcPct val="90000"/>
              </a:lnSpc>
              <a:spcBef>
                <a:spcPts val="500"/>
              </a:spcBef>
              <a:spcAft>
                <a:spcPts val="0"/>
              </a:spcAft>
              <a:buClr>
                <a:schemeClr val="dk1"/>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34" name="Google Shape;34;p5"/>
          <p:cNvSpPr txBox="1">
            <a:spLocks noGrp="1"/>
          </p:cNvSpPr>
          <p:nvPr>
            <p:ph type="body" idx="2"/>
          </p:nvPr>
        </p:nvSpPr>
        <p:spPr>
          <a:xfrm>
            <a:off x="839788" y="2505075"/>
            <a:ext cx="5157787" cy="368458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5" name="Google Shape;35;p5"/>
          <p:cNvSpPr txBox="1">
            <a:spLocks noGrp="1"/>
          </p:cNvSpPr>
          <p:nvPr>
            <p:ph type="body" idx="3"/>
          </p:nvPr>
        </p:nvSpPr>
        <p:spPr>
          <a:xfrm>
            <a:off x="6172200" y="1681163"/>
            <a:ext cx="5183188" cy="823912"/>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000"/>
              </a:spcBef>
              <a:spcAft>
                <a:spcPts val="0"/>
              </a:spcAft>
              <a:buClr>
                <a:srgbClr val="2F6335"/>
              </a:buClr>
              <a:buSzPts val="2800"/>
              <a:buNone/>
              <a:defRPr sz="2800" b="1">
                <a:solidFill>
                  <a:srgbClr val="2F6335"/>
                </a:solidFill>
              </a:defRPr>
            </a:lvl1pPr>
            <a:lvl2pPr marL="914400" lvl="1" indent="-228600" algn="l">
              <a:lnSpc>
                <a:spcPct val="90000"/>
              </a:lnSpc>
              <a:spcBef>
                <a:spcPts val="500"/>
              </a:spcBef>
              <a:spcAft>
                <a:spcPts val="0"/>
              </a:spcAft>
              <a:buClr>
                <a:schemeClr val="dk1"/>
              </a:buClr>
              <a:buSzPts val="2000"/>
              <a:buNone/>
              <a:defRPr sz="2000" b="1"/>
            </a:lvl2pPr>
            <a:lvl3pPr marL="1371600" lvl="2" indent="-228600" algn="l">
              <a:lnSpc>
                <a:spcPct val="90000"/>
              </a:lnSpc>
              <a:spcBef>
                <a:spcPts val="500"/>
              </a:spcBef>
              <a:spcAft>
                <a:spcPts val="0"/>
              </a:spcAft>
              <a:buClr>
                <a:schemeClr val="dk1"/>
              </a:buClr>
              <a:buSzPts val="1800"/>
              <a:buNone/>
              <a:defRPr sz="1800" b="1"/>
            </a:lvl3pPr>
            <a:lvl4pPr marL="1828800" lvl="3" indent="-228600" algn="l">
              <a:lnSpc>
                <a:spcPct val="90000"/>
              </a:lnSpc>
              <a:spcBef>
                <a:spcPts val="500"/>
              </a:spcBef>
              <a:spcAft>
                <a:spcPts val="0"/>
              </a:spcAft>
              <a:buClr>
                <a:schemeClr val="dk1"/>
              </a:buClr>
              <a:buSzPts val="1600"/>
              <a:buNone/>
              <a:defRPr sz="1600" b="1"/>
            </a:lvl4pPr>
            <a:lvl5pPr marL="2286000" lvl="4" indent="-228600" algn="l">
              <a:lnSpc>
                <a:spcPct val="90000"/>
              </a:lnSpc>
              <a:spcBef>
                <a:spcPts val="500"/>
              </a:spcBef>
              <a:spcAft>
                <a:spcPts val="0"/>
              </a:spcAft>
              <a:buClr>
                <a:schemeClr val="dk1"/>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36" name="Google Shape;36;p5"/>
          <p:cNvSpPr txBox="1">
            <a:spLocks noGrp="1"/>
          </p:cNvSpPr>
          <p:nvPr>
            <p:ph type="body" idx="4"/>
          </p:nvPr>
        </p:nvSpPr>
        <p:spPr>
          <a:xfrm>
            <a:off x="6172200" y="2505075"/>
            <a:ext cx="5183188" cy="368458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7" name="Google Shape;37;p5"/>
          <p:cNvSpPr txBox="1">
            <a:spLocks noGrp="1"/>
          </p:cNvSpPr>
          <p:nvPr>
            <p:ph type="sldNum" idx="12"/>
          </p:nvPr>
        </p:nvSpPr>
        <p:spPr>
          <a:xfrm>
            <a:off x="915652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lt-LT"/>
              <a:t>‹#›</a:t>
            </a:fld>
            <a:endParaRPr/>
          </a:p>
        </p:txBody>
      </p:sp>
      <p:pic>
        <p:nvPicPr>
          <p:cNvPr id="38" name="Google Shape;38;p5" descr="cid:part3.E495B1AF.A7FB6828@nsa.smm.lt"/>
          <p:cNvPicPr preferRelativeResize="0"/>
          <p:nvPr/>
        </p:nvPicPr>
        <p:blipFill rotWithShape="1">
          <a:blip r:embed="rId2">
            <a:alphaModFix/>
          </a:blip>
          <a:srcRect/>
          <a:stretch/>
        </p:blipFill>
        <p:spPr>
          <a:xfrm>
            <a:off x="382271" y="121180"/>
            <a:ext cx="1406950" cy="454553"/>
          </a:xfrm>
          <a:prstGeom prst="rect">
            <a:avLst/>
          </a:prstGeom>
          <a:noFill/>
          <a:ln>
            <a:noFill/>
          </a:ln>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urinys ir antraštė" type="objTx">
  <p:cSld name="OBJECT_WITH_CAPTION_TEXT">
    <p:spTree>
      <p:nvGrpSpPr>
        <p:cNvPr id="1" name="Shape 39"/>
        <p:cNvGrpSpPr/>
        <p:nvPr/>
      </p:nvGrpSpPr>
      <p:grpSpPr>
        <a:xfrm>
          <a:off x="0" y="0"/>
          <a:ext cx="0" cy="0"/>
          <a:chOff x="0" y="0"/>
          <a:chExt cx="0" cy="0"/>
        </a:xfrm>
      </p:grpSpPr>
      <p:sp>
        <p:nvSpPr>
          <p:cNvPr id="40" name="Google Shape;40;p6"/>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rgbClr val="2F6335"/>
              </a:buClr>
              <a:buSzPts val="2800"/>
              <a:buFont typeface="Calibri"/>
              <a:buNone/>
              <a:defRPr sz="2800">
                <a:solidFill>
                  <a:srgbClr val="2F6335"/>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1" name="Google Shape;41;p6"/>
          <p:cNvSpPr txBox="1">
            <a:spLocks noGrp="1"/>
          </p:cNvSpPr>
          <p:nvPr>
            <p:ph type="body" idx="1"/>
          </p:nvPr>
        </p:nvSpPr>
        <p:spPr>
          <a:xfrm>
            <a:off x="5183188" y="987425"/>
            <a:ext cx="6172200" cy="4873625"/>
          </a:xfrm>
          <a:prstGeom prst="rect">
            <a:avLst/>
          </a:prstGeom>
          <a:noFill/>
          <a:ln>
            <a:noFill/>
          </a:ln>
        </p:spPr>
        <p:txBody>
          <a:bodyPr spcFirstLastPara="1" wrap="square" lIns="91425" tIns="45700" rIns="91425" bIns="45700" anchor="t" anchorCtr="0">
            <a:normAutofit/>
          </a:bodyPr>
          <a:lstStyle>
            <a:lvl1pPr marL="457200" lvl="0" indent="-431800" algn="l">
              <a:lnSpc>
                <a:spcPct val="90000"/>
              </a:lnSpc>
              <a:spcBef>
                <a:spcPts val="1000"/>
              </a:spcBef>
              <a:spcAft>
                <a:spcPts val="0"/>
              </a:spcAft>
              <a:buClr>
                <a:srgbClr val="2F6335"/>
              </a:buClr>
              <a:buSzPts val="3200"/>
              <a:buChar char="•"/>
              <a:defRPr sz="3200">
                <a:solidFill>
                  <a:srgbClr val="2F6335"/>
                </a:solidFill>
              </a:defRPr>
            </a:lvl1pPr>
            <a:lvl2pPr marL="914400" lvl="1" indent="-419100" algn="l">
              <a:lnSpc>
                <a:spcPct val="90000"/>
              </a:lnSpc>
              <a:spcBef>
                <a:spcPts val="500"/>
              </a:spcBef>
              <a:spcAft>
                <a:spcPts val="0"/>
              </a:spcAft>
              <a:buClr>
                <a:schemeClr val="dk1"/>
              </a:buClr>
              <a:buSzPts val="3000"/>
              <a:buChar char="•"/>
              <a:defRPr sz="3000"/>
            </a:lvl2pPr>
            <a:lvl3pPr marL="1371600" lvl="2" indent="-406400" algn="l">
              <a:lnSpc>
                <a:spcPct val="90000"/>
              </a:lnSpc>
              <a:spcBef>
                <a:spcPts val="500"/>
              </a:spcBef>
              <a:spcAft>
                <a:spcPts val="0"/>
              </a:spcAft>
              <a:buClr>
                <a:schemeClr val="dk1"/>
              </a:buClr>
              <a:buSzPts val="2800"/>
              <a:buChar char="•"/>
              <a:defRPr sz="2800"/>
            </a:lvl3pPr>
            <a:lvl4pPr marL="1828800" lvl="3" indent="-393700" algn="l">
              <a:lnSpc>
                <a:spcPct val="90000"/>
              </a:lnSpc>
              <a:spcBef>
                <a:spcPts val="500"/>
              </a:spcBef>
              <a:spcAft>
                <a:spcPts val="0"/>
              </a:spcAft>
              <a:buClr>
                <a:schemeClr val="dk1"/>
              </a:buClr>
              <a:buSzPts val="2600"/>
              <a:buChar char="•"/>
              <a:defRPr sz="2600"/>
            </a:lvl4pPr>
            <a:lvl5pPr marL="2286000" lvl="4" indent="-381000" algn="l">
              <a:lnSpc>
                <a:spcPct val="90000"/>
              </a:lnSpc>
              <a:spcBef>
                <a:spcPts val="500"/>
              </a:spcBef>
              <a:spcAft>
                <a:spcPts val="0"/>
              </a:spcAft>
              <a:buClr>
                <a:schemeClr val="dk1"/>
              </a:buClr>
              <a:buSzPts val="2400"/>
              <a:buChar char="•"/>
              <a:defRPr sz="2400"/>
            </a:lvl5pPr>
            <a:lvl6pPr marL="2743200" lvl="5" indent="-355600" algn="l">
              <a:lnSpc>
                <a:spcPct val="90000"/>
              </a:lnSpc>
              <a:spcBef>
                <a:spcPts val="500"/>
              </a:spcBef>
              <a:spcAft>
                <a:spcPts val="0"/>
              </a:spcAft>
              <a:buClr>
                <a:schemeClr val="dk1"/>
              </a:buClr>
              <a:buSzPts val="2000"/>
              <a:buChar char="•"/>
              <a:defRPr sz="2000"/>
            </a:lvl6pPr>
            <a:lvl7pPr marL="3200400" lvl="6" indent="-355600" algn="l">
              <a:lnSpc>
                <a:spcPct val="90000"/>
              </a:lnSpc>
              <a:spcBef>
                <a:spcPts val="500"/>
              </a:spcBef>
              <a:spcAft>
                <a:spcPts val="0"/>
              </a:spcAft>
              <a:buClr>
                <a:schemeClr val="dk1"/>
              </a:buClr>
              <a:buSzPts val="2000"/>
              <a:buChar char="•"/>
              <a:defRPr sz="2000"/>
            </a:lvl7pPr>
            <a:lvl8pPr marL="3657600" lvl="7" indent="-355600" algn="l">
              <a:lnSpc>
                <a:spcPct val="90000"/>
              </a:lnSpc>
              <a:spcBef>
                <a:spcPts val="500"/>
              </a:spcBef>
              <a:spcAft>
                <a:spcPts val="0"/>
              </a:spcAft>
              <a:buClr>
                <a:schemeClr val="dk1"/>
              </a:buClr>
              <a:buSzPts val="2000"/>
              <a:buChar char="•"/>
              <a:defRPr sz="2000"/>
            </a:lvl8pPr>
            <a:lvl9pPr marL="4114800" lvl="8" indent="-355600" algn="l">
              <a:lnSpc>
                <a:spcPct val="90000"/>
              </a:lnSpc>
              <a:spcBef>
                <a:spcPts val="500"/>
              </a:spcBef>
              <a:spcAft>
                <a:spcPts val="0"/>
              </a:spcAft>
              <a:buClr>
                <a:schemeClr val="dk1"/>
              </a:buClr>
              <a:buSzPts val="2000"/>
              <a:buChar char="•"/>
              <a:defRPr sz="2000"/>
            </a:lvl9pPr>
          </a:lstStyle>
          <a:p>
            <a:endParaRPr/>
          </a:p>
        </p:txBody>
      </p:sp>
      <p:sp>
        <p:nvSpPr>
          <p:cNvPr id="42" name="Google Shape;42;p6"/>
          <p:cNvSpPr txBox="1">
            <a:spLocks noGrp="1"/>
          </p:cNvSpPr>
          <p:nvPr>
            <p:ph type="body" idx="2"/>
          </p:nvPr>
        </p:nvSpPr>
        <p:spPr>
          <a:xfrm>
            <a:off x="839788" y="2057400"/>
            <a:ext cx="3932237"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2400"/>
              <a:buNone/>
              <a:defRPr sz="2400"/>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43" name="Google Shape;43;p6"/>
          <p:cNvSpPr txBox="1">
            <a:spLocks noGrp="1"/>
          </p:cNvSpPr>
          <p:nvPr>
            <p:ph type="sldNum" idx="12"/>
          </p:nvPr>
        </p:nvSpPr>
        <p:spPr>
          <a:xfrm>
            <a:off x="9170168"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sz="1800" b="0" i="0" u="none" strike="noStrike" cap="none">
                <a:solidFill>
                  <a:srgbClr val="2F6335"/>
                </a:solidFill>
                <a:latin typeface="Calibri"/>
                <a:ea typeface="Calibri"/>
                <a:cs typeface="Calibri"/>
                <a:sym typeface="Calibri"/>
              </a:defRPr>
            </a:lvl1pPr>
            <a:lvl2pPr marL="0" lvl="1" indent="0" algn="r">
              <a:spcBef>
                <a:spcPts val="0"/>
              </a:spcBef>
              <a:buNone/>
              <a:defRPr sz="1800" b="0" i="0" u="none" strike="noStrike" cap="none">
                <a:solidFill>
                  <a:srgbClr val="2F6335"/>
                </a:solidFill>
                <a:latin typeface="Calibri"/>
                <a:ea typeface="Calibri"/>
                <a:cs typeface="Calibri"/>
                <a:sym typeface="Calibri"/>
              </a:defRPr>
            </a:lvl2pPr>
            <a:lvl3pPr marL="0" lvl="2" indent="0" algn="r">
              <a:spcBef>
                <a:spcPts val="0"/>
              </a:spcBef>
              <a:buNone/>
              <a:defRPr sz="1800" b="0" i="0" u="none" strike="noStrike" cap="none">
                <a:solidFill>
                  <a:srgbClr val="2F6335"/>
                </a:solidFill>
                <a:latin typeface="Calibri"/>
                <a:ea typeface="Calibri"/>
                <a:cs typeface="Calibri"/>
                <a:sym typeface="Calibri"/>
              </a:defRPr>
            </a:lvl3pPr>
            <a:lvl4pPr marL="0" lvl="3" indent="0" algn="r">
              <a:spcBef>
                <a:spcPts val="0"/>
              </a:spcBef>
              <a:buNone/>
              <a:defRPr sz="1800" b="0" i="0" u="none" strike="noStrike" cap="none">
                <a:solidFill>
                  <a:srgbClr val="2F6335"/>
                </a:solidFill>
                <a:latin typeface="Calibri"/>
                <a:ea typeface="Calibri"/>
                <a:cs typeface="Calibri"/>
                <a:sym typeface="Calibri"/>
              </a:defRPr>
            </a:lvl4pPr>
            <a:lvl5pPr marL="0" lvl="4" indent="0" algn="r">
              <a:spcBef>
                <a:spcPts val="0"/>
              </a:spcBef>
              <a:buNone/>
              <a:defRPr sz="1800" b="0" i="0" u="none" strike="noStrike" cap="none">
                <a:solidFill>
                  <a:srgbClr val="2F6335"/>
                </a:solidFill>
                <a:latin typeface="Calibri"/>
                <a:ea typeface="Calibri"/>
                <a:cs typeface="Calibri"/>
                <a:sym typeface="Calibri"/>
              </a:defRPr>
            </a:lvl5pPr>
            <a:lvl6pPr marL="0" lvl="5" indent="0" algn="r">
              <a:spcBef>
                <a:spcPts val="0"/>
              </a:spcBef>
              <a:buNone/>
              <a:defRPr sz="1800" b="0" i="0" u="none" strike="noStrike" cap="none">
                <a:solidFill>
                  <a:srgbClr val="2F6335"/>
                </a:solidFill>
                <a:latin typeface="Calibri"/>
                <a:ea typeface="Calibri"/>
                <a:cs typeface="Calibri"/>
                <a:sym typeface="Calibri"/>
              </a:defRPr>
            </a:lvl6pPr>
            <a:lvl7pPr marL="0" lvl="6" indent="0" algn="r">
              <a:spcBef>
                <a:spcPts val="0"/>
              </a:spcBef>
              <a:buNone/>
              <a:defRPr sz="1800" b="0" i="0" u="none" strike="noStrike" cap="none">
                <a:solidFill>
                  <a:srgbClr val="2F6335"/>
                </a:solidFill>
                <a:latin typeface="Calibri"/>
                <a:ea typeface="Calibri"/>
                <a:cs typeface="Calibri"/>
                <a:sym typeface="Calibri"/>
              </a:defRPr>
            </a:lvl7pPr>
            <a:lvl8pPr marL="0" lvl="7" indent="0" algn="r">
              <a:spcBef>
                <a:spcPts val="0"/>
              </a:spcBef>
              <a:buNone/>
              <a:defRPr sz="1800" b="0" i="0" u="none" strike="noStrike" cap="none">
                <a:solidFill>
                  <a:srgbClr val="2F6335"/>
                </a:solidFill>
                <a:latin typeface="Calibri"/>
                <a:ea typeface="Calibri"/>
                <a:cs typeface="Calibri"/>
                <a:sym typeface="Calibri"/>
              </a:defRPr>
            </a:lvl8pPr>
            <a:lvl9pPr marL="0" lvl="8" indent="0" algn="r">
              <a:spcBef>
                <a:spcPts val="0"/>
              </a:spcBef>
              <a:buNone/>
              <a:defRPr sz="1800" b="0" i="0" u="none" strike="noStrike" cap="none">
                <a:solidFill>
                  <a:srgbClr val="2F633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lt-LT"/>
              <a:t>‹#›</a:t>
            </a:fld>
            <a:endParaRPr/>
          </a:p>
        </p:txBody>
      </p:sp>
      <p:pic>
        <p:nvPicPr>
          <p:cNvPr id="44" name="Google Shape;44;p6" descr="cid:part3.E495B1AF.A7FB6828@nsa.smm.lt"/>
          <p:cNvPicPr preferRelativeResize="0"/>
          <p:nvPr/>
        </p:nvPicPr>
        <p:blipFill rotWithShape="1">
          <a:blip r:embed="rId2">
            <a:alphaModFix/>
          </a:blip>
          <a:srcRect/>
          <a:stretch/>
        </p:blipFill>
        <p:spPr>
          <a:xfrm>
            <a:off x="382271" y="121180"/>
            <a:ext cx="1406950" cy="454553"/>
          </a:xfrm>
          <a:prstGeom prst="rect">
            <a:avLst/>
          </a:prstGeom>
          <a:noFill/>
          <a:ln>
            <a:noFill/>
          </a:ln>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Paveikslėlis ir antraštė" type="picTx">
  <p:cSld name="PICTURE_WITH_CAPTION_TEXT">
    <p:spTree>
      <p:nvGrpSpPr>
        <p:cNvPr id="1" name="Shape 45"/>
        <p:cNvGrpSpPr/>
        <p:nvPr/>
      </p:nvGrpSpPr>
      <p:grpSpPr>
        <a:xfrm>
          <a:off x="0" y="0"/>
          <a:ext cx="0" cy="0"/>
          <a:chOff x="0" y="0"/>
          <a:chExt cx="0" cy="0"/>
        </a:xfrm>
      </p:grpSpPr>
      <p:sp>
        <p:nvSpPr>
          <p:cNvPr id="46" name="Google Shape;46;p7"/>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rgbClr val="2F6335"/>
              </a:buClr>
              <a:buSzPts val="3200"/>
              <a:buFont typeface="Calibri"/>
              <a:buNone/>
              <a:defRPr sz="3200">
                <a:solidFill>
                  <a:srgbClr val="2F6335"/>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7" name="Google Shape;47;p7"/>
          <p:cNvSpPr>
            <a:spLocks noGrp="1"/>
          </p:cNvSpPr>
          <p:nvPr>
            <p:ph type="pic" idx="2"/>
          </p:nvPr>
        </p:nvSpPr>
        <p:spPr>
          <a:xfrm>
            <a:off x="5183188" y="987425"/>
            <a:ext cx="6172200" cy="4873625"/>
          </a:xfrm>
          <a:prstGeom prst="rect">
            <a:avLst/>
          </a:prstGeom>
          <a:noFill/>
          <a:ln>
            <a:noFill/>
          </a:ln>
        </p:spPr>
      </p:sp>
      <p:sp>
        <p:nvSpPr>
          <p:cNvPr id="48" name="Google Shape;48;p7"/>
          <p:cNvSpPr txBox="1">
            <a:spLocks noGrp="1"/>
          </p:cNvSpPr>
          <p:nvPr>
            <p:ph type="body" idx="1"/>
          </p:nvPr>
        </p:nvSpPr>
        <p:spPr>
          <a:xfrm>
            <a:off x="839788" y="2057400"/>
            <a:ext cx="3932237"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2400"/>
              <a:buNone/>
              <a:defRPr sz="2400"/>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49" name="Google Shape;49;p7"/>
          <p:cNvSpPr txBox="1">
            <a:spLocks noGrp="1"/>
          </p:cNvSpPr>
          <p:nvPr>
            <p:ph type="sldNum" idx="12"/>
          </p:nvPr>
        </p:nvSpPr>
        <p:spPr>
          <a:xfrm>
            <a:off x="9183816"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sz="1800" b="0" i="0" u="none" strike="noStrike" cap="none">
                <a:solidFill>
                  <a:srgbClr val="2F6335"/>
                </a:solidFill>
                <a:latin typeface="Calibri"/>
                <a:ea typeface="Calibri"/>
                <a:cs typeface="Calibri"/>
                <a:sym typeface="Calibri"/>
              </a:defRPr>
            </a:lvl1pPr>
            <a:lvl2pPr marL="0" lvl="1" indent="0" algn="r">
              <a:spcBef>
                <a:spcPts val="0"/>
              </a:spcBef>
              <a:buNone/>
              <a:defRPr sz="1800" b="0" i="0" u="none" strike="noStrike" cap="none">
                <a:solidFill>
                  <a:srgbClr val="2F6335"/>
                </a:solidFill>
                <a:latin typeface="Calibri"/>
                <a:ea typeface="Calibri"/>
                <a:cs typeface="Calibri"/>
                <a:sym typeface="Calibri"/>
              </a:defRPr>
            </a:lvl2pPr>
            <a:lvl3pPr marL="0" lvl="2" indent="0" algn="r">
              <a:spcBef>
                <a:spcPts val="0"/>
              </a:spcBef>
              <a:buNone/>
              <a:defRPr sz="1800" b="0" i="0" u="none" strike="noStrike" cap="none">
                <a:solidFill>
                  <a:srgbClr val="2F6335"/>
                </a:solidFill>
                <a:latin typeface="Calibri"/>
                <a:ea typeface="Calibri"/>
                <a:cs typeface="Calibri"/>
                <a:sym typeface="Calibri"/>
              </a:defRPr>
            </a:lvl3pPr>
            <a:lvl4pPr marL="0" lvl="3" indent="0" algn="r">
              <a:spcBef>
                <a:spcPts val="0"/>
              </a:spcBef>
              <a:buNone/>
              <a:defRPr sz="1800" b="0" i="0" u="none" strike="noStrike" cap="none">
                <a:solidFill>
                  <a:srgbClr val="2F6335"/>
                </a:solidFill>
                <a:latin typeface="Calibri"/>
                <a:ea typeface="Calibri"/>
                <a:cs typeface="Calibri"/>
                <a:sym typeface="Calibri"/>
              </a:defRPr>
            </a:lvl4pPr>
            <a:lvl5pPr marL="0" lvl="4" indent="0" algn="r">
              <a:spcBef>
                <a:spcPts val="0"/>
              </a:spcBef>
              <a:buNone/>
              <a:defRPr sz="1800" b="0" i="0" u="none" strike="noStrike" cap="none">
                <a:solidFill>
                  <a:srgbClr val="2F6335"/>
                </a:solidFill>
                <a:latin typeface="Calibri"/>
                <a:ea typeface="Calibri"/>
                <a:cs typeface="Calibri"/>
                <a:sym typeface="Calibri"/>
              </a:defRPr>
            </a:lvl5pPr>
            <a:lvl6pPr marL="0" lvl="5" indent="0" algn="r">
              <a:spcBef>
                <a:spcPts val="0"/>
              </a:spcBef>
              <a:buNone/>
              <a:defRPr sz="1800" b="0" i="0" u="none" strike="noStrike" cap="none">
                <a:solidFill>
                  <a:srgbClr val="2F6335"/>
                </a:solidFill>
                <a:latin typeface="Calibri"/>
                <a:ea typeface="Calibri"/>
                <a:cs typeface="Calibri"/>
                <a:sym typeface="Calibri"/>
              </a:defRPr>
            </a:lvl6pPr>
            <a:lvl7pPr marL="0" lvl="6" indent="0" algn="r">
              <a:spcBef>
                <a:spcPts val="0"/>
              </a:spcBef>
              <a:buNone/>
              <a:defRPr sz="1800" b="0" i="0" u="none" strike="noStrike" cap="none">
                <a:solidFill>
                  <a:srgbClr val="2F6335"/>
                </a:solidFill>
                <a:latin typeface="Calibri"/>
                <a:ea typeface="Calibri"/>
                <a:cs typeface="Calibri"/>
                <a:sym typeface="Calibri"/>
              </a:defRPr>
            </a:lvl7pPr>
            <a:lvl8pPr marL="0" lvl="7" indent="0" algn="r">
              <a:spcBef>
                <a:spcPts val="0"/>
              </a:spcBef>
              <a:buNone/>
              <a:defRPr sz="1800" b="0" i="0" u="none" strike="noStrike" cap="none">
                <a:solidFill>
                  <a:srgbClr val="2F6335"/>
                </a:solidFill>
                <a:latin typeface="Calibri"/>
                <a:ea typeface="Calibri"/>
                <a:cs typeface="Calibri"/>
                <a:sym typeface="Calibri"/>
              </a:defRPr>
            </a:lvl8pPr>
            <a:lvl9pPr marL="0" lvl="8" indent="0" algn="r">
              <a:spcBef>
                <a:spcPts val="0"/>
              </a:spcBef>
              <a:buNone/>
              <a:defRPr sz="1800" b="0" i="0" u="none" strike="noStrike" cap="none">
                <a:solidFill>
                  <a:srgbClr val="2F633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lt-LT"/>
              <a:t>‹#›</a:t>
            </a:fld>
            <a:endParaRPr/>
          </a:p>
        </p:txBody>
      </p:sp>
      <p:pic>
        <p:nvPicPr>
          <p:cNvPr id="50" name="Google Shape;50;p7" descr="cid:part3.E495B1AF.A7FB6828@nsa.smm.lt"/>
          <p:cNvPicPr preferRelativeResize="0"/>
          <p:nvPr/>
        </p:nvPicPr>
        <p:blipFill rotWithShape="1">
          <a:blip r:embed="rId2">
            <a:alphaModFix/>
          </a:blip>
          <a:srcRect/>
          <a:stretch/>
        </p:blipFill>
        <p:spPr>
          <a:xfrm>
            <a:off x="382271" y="121180"/>
            <a:ext cx="1406950" cy="454553"/>
          </a:xfrm>
          <a:prstGeom prst="rect">
            <a:avLst/>
          </a:prstGeom>
          <a:noFill/>
          <a:ln>
            <a:noFill/>
          </a:ln>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51"/>
        <p:cNvGrpSpPr/>
        <p:nvPr/>
      </p:nvGrpSpPr>
      <p:grpSpPr>
        <a:xfrm>
          <a:off x="0" y="0"/>
          <a:ext cx="0" cy="0"/>
          <a:chOff x="0" y="0"/>
          <a:chExt cx="0" cy="0"/>
        </a:xfrm>
      </p:grpSpPr>
      <p:sp>
        <p:nvSpPr>
          <p:cNvPr id="52" name="Google Shape;52;p8"/>
          <p:cNvSpPr txBox="1">
            <a:spLocks noGrp="1"/>
          </p:cNvSpPr>
          <p:nvPr>
            <p:ph type="dt" idx="10"/>
          </p:nvPr>
        </p:nvSpPr>
        <p:spPr>
          <a:xfrm>
            <a:off x="458694" y="6416675"/>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3" name="Google Shape;53;p8"/>
          <p:cNvSpPr txBox="1">
            <a:spLocks noGrp="1"/>
          </p:cNvSpPr>
          <p:nvPr>
            <p:ph type="ftr" idx="11"/>
          </p:nvPr>
        </p:nvSpPr>
        <p:spPr>
          <a:xfrm>
            <a:off x="4038600" y="6416675"/>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4" name="Google Shape;54;p8"/>
          <p:cNvSpPr txBox="1">
            <a:spLocks noGrp="1"/>
          </p:cNvSpPr>
          <p:nvPr>
            <p:ph type="sldNum" idx="12"/>
          </p:nvPr>
        </p:nvSpPr>
        <p:spPr>
          <a:xfrm>
            <a:off x="8990106" y="6416675"/>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lt-LT"/>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1"/>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rgbClr val="2F6335"/>
              </a:buClr>
              <a:buSzPts val="4400"/>
              <a:buFont typeface="Calibri"/>
              <a:buNone/>
              <a:defRPr sz="4400" b="1" i="0" u="none" strike="noStrike" cap="none">
                <a:solidFill>
                  <a:srgbClr val="2F6335"/>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1" name="Google Shape;11;p1"/>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2" name="Google Shape;12;p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800" b="0" i="0" u="none" strike="noStrike" cap="none">
                <a:solidFill>
                  <a:srgbClr val="2F6335"/>
                </a:solidFill>
                <a:latin typeface="Calibri"/>
                <a:ea typeface="Calibri"/>
                <a:cs typeface="Calibri"/>
                <a:sym typeface="Calibri"/>
              </a:defRPr>
            </a:lvl1pPr>
            <a:lvl2pPr marL="0" marR="0" lvl="1" indent="0" algn="r" rtl="0">
              <a:spcBef>
                <a:spcPts val="0"/>
              </a:spcBef>
              <a:buNone/>
              <a:defRPr sz="1800" b="0" i="0" u="none" strike="noStrike" cap="none">
                <a:solidFill>
                  <a:srgbClr val="2F6335"/>
                </a:solidFill>
                <a:latin typeface="Calibri"/>
                <a:ea typeface="Calibri"/>
                <a:cs typeface="Calibri"/>
                <a:sym typeface="Calibri"/>
              </a:defRPr>
            </a:lvl2pPr>
            <a:lvl3pPr marL="0" marR="0" lvl="2" indent="0" algn="r" rtl="0">
              <a:spcBef>
                <a:spcPts val="0"/>
              </a:spcBef>
              <a:buNone/>
              <a:defRPr sz="1800" b="0" i="0" u="none" strike="noStrike" cap="none">
                <a:solidFill>
                  <a:srgbClr val="2F6335"/>
                </a:solidFill>
                <a:latin typeface="Calibri"/>
                <a:ea typeface="Calibri"/>
                <a:cs typeface="Calibri"/>
                <a:sym typeface="Calibri"/>
              </a:defRPr>
            </a:lvl3pPr>
            <a:lvl4pPr marL="0" marR="0" lvl="3" indent="0" algn="r" rtl="0">
              <a:spcBef>
                <a:spcPts val="0"/>
              </a:spcBef>
              <a:buNone/>
              <a:defRPr sz="1800" b="0" i="0" u="none" strike="noStrike" cap="none">
                <a:solidFill>
                  <a:srgbClr val="2F6335"/>
                </a:solidFill>
                <a:latin typeface="Calibri"/>
                <a:ea typeface="Calibri"/>
                <a:cs typeface="Calibri"/>
                <a:sym typeface="Calibri"/>
              </a:defRPr>
            </a:lvl4pPr>
            <a:lvl5pPr marL="0" marR="0" lvl="4" indent="0" algn="r" rtl="0">
              <a:spcBef>
                <a:spcPts val="0"/>
              </a:spcBef>
              <a:buNone/>
              <a:defRPr sz="1800" b="0" i="0" u="none" strike="noStrike" cap="none">
                <a:solidFill>
                  <a:srgbClr val="2F6335"/>
                </a:solidFill>
                <a:latin typeface="Calibri"/>
                <a:ea typeface="Calibri"/>
                <a:cs typeface="Calibri"/>
                <a:sym typeface="Calibri"/>
              </a:defRPr>
            </a:lvl5pPr>
            <a:lvl6pPr marL="0" marR="0" lvl="5" indent="0" algn="r" rtl="0">
              <a:spcBef>
                <a:spcPts val="0"/>
              </a:spcBef>
              <a:buNone/>
              <a:defRPr sz="1800" b="0" i="0" u="none" strike="noStrike" cap="none">
                <a:solidFill>
                  <a:srgbClr val="2F6335"/>
                </a:solidFill>
                <a:latin typeface="Calibri"/>
                <a:ea typeface="Calibri"/>
                <a:cs typeface="Calibri"/>
                <a:sym typeface="Calibri"/>
              </a:defRPr>
            </a:lvl6pPr>
            <a:lvl7pPr marL="0" marR="0" lvl="6" indent="0" algn="r" rtl="0">
              <a:spcBef>
                <a:spcPts val="0"/>
              </a:spcBef>
              <a:buNone/>
              <a:defRPr sz="1800" b="0" i="0" u="none" strike="noStrike" cap="none">
                <a:solidFill>
                  <a:srgbClr val="2F6335"/>
                </a:solidFill>
                <a:latin typeface="Calibri"/>
                <a:ea typeface="Calibri"/>
                <a:cs typeface="Calibri"/>
                <a:sym typeface="Calibri"/>
              </a:defRPr>
            </a:lvl7pPr>
            <a:lvl8pPr marL="0" marR="0" lvl="7" indent="0" algn="r" rtl="0">
              <a:spcBef>
                <a:spcPts val="0"/>
              </a:spcBef>
              <a:buNone/>
              <a:defRPr sz="1800" b="0" i="0" u="none" strike="noStrike" cap="none">
                <a:solidFill>
                  <a:srgbClr val="2F6335"/>
                </a:solidFill>
                <a:latin typeface="Calibri"/>
                <a:ea typeface="Calibri"/>
                <a:cs typeface="Calibri"/>
                <a:sym typeface="Calibri"/>
              </a:defRPr>
            </a:lvl8pPr>
            <a:lvl9pPr marL="0" marR="0" lvl="8" indent="0" algn="r" rtl="0">
              <a:spcBef>
                <a:spcPts val="0"/>
              </a:spcBef>
              <a:buNone/>
              <a:defRPr sz="1800" b="0" i="0" u="none" strike="noStrike" cap="none">
                <a:solidFill>
                  <a:srgbClr val="2F633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lt-LT"/>
              <a:t>‹#›</a:t>
            </a:fld>
            <a:endParaRPr/>
          </a:p>
        </p:txBody>
      </p:sp>
      <p:graphicFrame>
        <p:nvGraphicFramePr>
          <p:cNvPr id="13" name="Google Shape;13;p1"/>
          <p:cNvGraphicFramePr/>
          <p:nvPr/>
        </p:nvGraphicFramePr>
        <p:xfrm>
          <a:off x="0" y="-1"/>
          <a:ext cx="279400" cy="6858000"/>
        </p:xfrm>
        <a:graphic>
          <a:graphicData uri="http://schemas.openxmlformats.org/drawingml/2006/table">
            <a:tbl>
              <a:tblPr firstRow="1" bandRow="1">
                <a:noFill/>
                <a:tableStyleId>{981B5D2E-4193-4A87-B52F-8474C784749C}</a:tableStyleId>
              </a:tblPr>
              <a:tblGrid>
                <a:gridCol w="279400">
                  <a:extLst>
                    <a:ext uri="{9D8B030D-6E8A-4147-A177-3AD203B41FA5}">
                      <a16:colId xmlns:a16="http://schemas.microsoft.com/office/drawing/2014/main" val="20000"/>
                    </a:ext>
                  </a:extLst>
                </a:gridCol>
              </a:tblGrid>
              <a:tr h="6858000">
                <a:tc>
                  <a:txBody>
                    <a:bodyPr/>
                    <a:lstStyle/>
                    <a:p>
                      <a:pPr marL="0" marR="0" lvl="0" indent="0" algn="l" rtl="0">
                        <a:spcBef>
                          <a:spcPts val="0"/>
                        </a:spcBef>
                        <a:spcAft>
                          <a:spcPts val="0"/>
                        </a:spcAft>
                        <a:buNone/>
                      </a:pPr>
                      <a:endParaRPr sz="1800"/>
                    </a:p>
                  </a:txBody>
                  <a:tcPr marL="91450" marR="91450" marT="45725" marB="45725">
                    <a:solidFill>
                      <a:srgbClr val="316738"/>
                    </a:solidFill>
                  </a:tcPr>
                </a:tc>
                <a:extLst>
                  <a:ext uri="{0D108BD9-81ED-4DB2-BD59-A6C34878D82A}">
                    <a16:rowId xmlns:a16="http://schemas.microsoft.com/office/drawing/2014/main" val="10000"/>
                  </a:ext>
                </a:extLst>
              </a:tr>
            </a:tbl>
          </a:graphicData>
        </a:graphic>
      </p:graphicFrame>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4.jp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0.xml"/><Relationship Id="rId1" Type="http://schemas.openxmlformats.org/officeDocument/2006/relationships/slideLayout" Target="../slideLayouts/slideLayout2.xml"/><Relationship Id="rId5" Type="http://schemas.openxmlformats.org/officeDocument/2006/relationships/image" Target="../media/image19.png"/><Relationship Id="rId4" Type="http://schemas.openxmlformats.org/officeDocument/2006/relationships/image" Target="../media/image18.png"/></Relationships>
</file>

<file path=ppt/slides/_rels/slide11.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image" Target="../media/image23.png"/><Relationship Id="rId5" Type="http://schemas.openxmlformats.org/officeDocument/2006/relationships/image" Target="../media/image22.png"/><Relationship Id="rId4" Type="http://schemas.openxmlformats.org/officeDocument/2006/relationships/image" Target="../media/image21.png"/></Relationships>
</file>

<file path=ppt/slides/_rels/slide12.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2.xml"/><Relationship Id="rId1" Type="http://schemas.openxmlformats.org/officeDocument/2006/relationships/slideLayout" Target="../slideLayouts/slideLayout2.xml"/><Relationship Id="rId5" Type="http://schemas.openxmlformats.org/officeDocument/2006/relationships/image" Target="../media/image26.png"/><Relationship Id="rId4" Type="http://schemas.openxmlformats.org/officeDocument/2006/relationships/image" Target="../media/image25.png"/></Relationships>
</file>

<file path=ppt/slides/_rels/slide13.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28.png"/></Relationships>
</file>

<file path=ppt/slides/_rels/slide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4.xml"/><Relationship Id="rId1" Type="http://schemas.openxmlformats.org/officeDocument/2006/relationships/slideLayout" Target="../slideLayouts/slideLayout1.xml"/><Relationship Id="rId4" Type="http://schemas.openxmlformats.org/officeDocument/2006/relationships/image" Target="../media/image4.jpg"/></Relationships>
</file>

<file path=ppt/slides/_rels/slide15.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image" Target="../media/image32.png"/><Relationship Id="rId5" Type="http://schemas.openxmlformats.org/officeDocument/2006/relationships/image" Target="../media/image31.png"/><Relationship Id="rId4" Type="http://schemas.openxmlformats.org/officeDocument/2006/relationships/image" Target="../media/image30.png"/></Relationships>
</file>

<file path=ppt/slides/_rels/slide16.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6.xml"/><Relationship Id="rId1" Type="http://schemas.openxmlformats.org/officeDocument/2006/relationships/slideLayout" Target="../slideLayouts/slideLayout2.xml"/><Relationship Id="rId5" Type="http://schemas.openxmlformats.org/officeDocument/2006/relationships/image" Target="../media/image34.png"/><Relationship Id="rId4" Type="http://schemas.openxmlformats.org/officeDocument/2006/relationships/image" Target="../media/image33.png"/></Relationships>
</file>

<file path=ppt/slides/_rels/slide17.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7.xml"/><Relationship Id="rId1" Type="http://schemas.openxmlformats.org/officeDocument/2006/relationships/slideLayout" Target="../slideLayouts/slideLayout2.xml"/><Relationship Id="rId5" Type="http://schemas.openxmlformats.org/officeDocument/2006/relationships/image" Target="../media/image36.png"/><Relationship Id="rId4" Type="http://schemas.openxmlformats.org/officeDocument/2006/relationships/image" Target="../media/image35.png"/></Relationships>
</file>

<file path=ppt/slides/_rels/slide18.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8.xml"/><Relationship Id="rId1" Type="http://schemas.openxmlformats.org/officeDocument/2006/relationships/slideLayout" Target="../slideLayouts/slideLayout2.xml"/><Relationship Id="rId6" Type="http://schemas.openxmlformats.org/officeDocument/2006/relationships/image" Target="../media/image39.png"/><Relationship Id="rId5" Type="http://schemas.openxmlformats.org/officeDocument/2006/relationships/image" Target="../media/image38.png"/><Relationship Id="rId4" Type="http://schemas.openxmlformats.org/officeDocument/2006/relationships/image" Target="../media/image37.png"/></Relationships>
</file>

<file path=ppt/slides/_rels/slide19.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openxmlformats.org/officeDocument/2006/relationships/image" Target="../media/image40.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31.png"/><Relationship Id="rId7" Type="http://schemas.openxmlformats.org/officeDocument/2006/relationships/image" Target="../media/image44.png"/><Relationship Id="rId2" Type="http://schemas.openxmlformats.org/officeDocument/2006/relationships/notesSlide" Target="../notesSlides/notesSlide20.xml"/><Relationship Id="rId1" Type="http://schemas.openxmlformats.org/officeDocument/2006/relationships/slideLayout" Target="../slideLayouts/slideLayout2.xml"/><Relationship Id="rId6" Type="http://schemas.openxmlformats.org/officeDocument/2006/relationships/image" Target="../media/image43.png"/><Relationship Id="rId5" Type="http://schemas.openxmlformats.org/officeDocument/2006/relationships/image" Target="../media/image42.png"/><Relationship Id="rId4" Type="http://schemas.openxmlformats.org/officeDocument/2006/relationships/image" Target="../media/image41.png"/></Relationships>
</file>

<file path=ppt/slides/_rels/slide21.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21.xml"/><Relationship Id="rId1" Type="http://schemas.openxmlformats.org/officeDocument/2006/relationships/slideLayout" Target="../slideLayouts/slideLayout2.xml"/><Relationship Id="rId6" Type="http://schemas.openxmlformats.org/officeDocument/2006/relationships/image" Target="../media/image47.png"/><Relationship Id="rId5" Type="http://schemas.openxmlformats.org/officeDocument/2006/relationships/image" Target="../media/image46.png"/><Relationship Id="rId4" Type="http://schemas.openxmlformats.org/officeDocument/2006/relationships/image" Target="../media/image45.png"/></Relationships>
</file>

<file path=ppt/slides/_rels/slide22.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22.xml"/><Relationship Id="rId1" Type="http://schemas.openxmlformats.org/officeDocument/2006/relationships/slideLayout" Target="../slideLayouts/slideLayout2.xml"/><Relationship Id="rId6" Type="http://schemas.openxmlformats.org/officeDocument/2006/relationships/image" Target="../media/image47.png"/><Relationship Id="rId5" Type="http://schemas.openxmlformats.org/officeDocument/2006/relationships/image" Target="../media/image49.png"/><Relationship Id="rId4" Type="http://schemas.openxmlformats.org/officeDocument/2006/relationships/image" Target="../media/image48.png"/></Relationships>
</file>

<file path=ppt/slides/_rels/slide23.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23.xml"/><Relationship Id="rId1" Type="http://schemas.openxmlformats.org/officeDocument/2006/relationships/slideLayout" Target="../slideLayouts/slideLayout2.xml"/><Relationship Id="rId5" Type="http://schemas.openxmlformats.org/officeDocument/2006/relationships/image" Target="../media/image51.png"/><Relationship Id="rId4" Type="http://schemas.openxmlformats.org/officeDocument/2006/relationships/image" Target="../media/image50.png"/></Relationships>
</file>

<file path=ppt/slides/_rels/slide24.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24.xml"/><Relationship Id="rId1" Type="http://schemas.openxmlformats.org/officeDocument/2006/relationships/slideLayout" Target="../slideLayouts/slideLayout2.xml"/><Relationship Id="rId4" Type="http://schemas.openxmlformats.org/officeDocument/2006/relationships/image" Target="../media/image52.png"/></Relationships>
</file>

<file path=ppt/slides/_rels/slide25.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25.xml"/><Relationship Id="rId1" Type="http://schemas.openxmlformats.org/officeDocument/2006/relationships/slideLayout" Target="../slideLayouts/slideLayout2.xml"/><Relationship Id="rId6" Type="http://schemas.openxmlformats.org/officeDocument/2006/relationships/image" Target="../media/image55.png"/><Relationship Id="rId5" Type="http://schemas.openxmlformats.org/officeDocument/2006/relationships/image" Target="../media/image54.png"/><Relationship Id="rId4" Type="http://schemas.openxmlformats.org/officeDocument/2006/relationships/image" Target="../media/image53.png"/></Relationships>
</file>

<file path=ppt/slides/_rels/slide26.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27.xml"/><Relationship Id="rId1" Type="http://schemas.openxmlformats.org/officeDocument/2006/relationships/slideLayout" Target="../slideLayouts/slideLayout2.xml"/><Relationship Id="rId6" Type="http://schemas.openxmlformats.org/officeDocument/2006/relationships/image" Target="../media/image58.png"/><Relationship Id="rId5" Type="http://schemas.openxmlformats.org/officeDocument/2006/relationships/image" Target="../media/image57.png"/><Relationship Id="rId4" Type="http://schemas.openxmlformats.org/officeDocument/2006/relationships/image" Target="../media/image56.png"/></Relationships>
</file>

<file path=ppt/slides/_rels/slide28.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29.xml"/><Relationship Id="rId1" Type="http://schemas.openxmlformats.org/officeDocument/2006/relationships/slideLayout" Target="../slideLayouts/slideLayout2.xml"/><Relationship Id="rId6" Type="http://schemas.openxmlformats.org/officeDocument/2006/relationships/image" Target="../media/image61.png"/><Relationship Id="rId5" Type="http://schemas.openxmlformats.org/officeDocument/2006/relationships/image" Target="../media/image60.png"/><Relationship Id="rId4" Type="http://schemas.openxmlformats.org/officeDocument/2006/relationships/image" Target="../media/image59.pn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1.xml"/><Relationship Id="rId4" Type="http://schemas.openxmlformats.org/officeDocument/2006/relationships/image" Target="../media/image4.jpg"/></Relationships>
</file>

<file path=ppt/slides/_rels/slide30.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31.png"/><Relationship Id="rId7" Type="http://schemas.openxmlformats.org/officeDocument/2006/relationships/image" Target="../media/image65.png"/><Relationship Id="rId2" Type="http://schemas.openxmlformats.org/officeDocument/2006/relationships/notesSlide" Target="../notesSlides/notesSlide31.xml"/><Relationship Id="rId1" Type="http://schemas.openxmlformats.org/officeDocument/2006/relationships/slideLayout" Target="../slideLayouts/slideLayout2.xml"/><Relationship Id="rId6" Type="http://schemas.openxmlformats.org/officeDocument/2006/relationships/image" Target="../media/image64.png"/><Relationship Id="rId5" Type="http://schemas.openxmlformats.org/officeDocument/2006/relationships/image" Target="../media/image63.png"/><Relationship Id="rId4" Type="http://schemas.openxmlformats.org/officeDocument/2006/relationships/image" Target="../media/image62.png"/></Relationships>
</file>

<file path=ppt/slides/_rels/slide32.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33.xml"/><Relationship Id="rId1" Type="http://schemas.openxmlformats.org/officeDocument/2006/relationships/slideLayout" Target="../slideLayouts/slideLayout2.xml"/><Relationship Id="rId5" Type="http://schemas.openxmlformats.org/officeDocument/2006/relationships/image" Target="../media/image67.png"/><Relationship Id="rId4" Type="http://schemas.openxmlformats.org/officeDocument/2006/relationships/image" Target="../media/image66.png"/></Relationships>
</file>

<file path=ppt/slides/_rels/slide34.xml.rels><?xml version="1.0" encoding="UTF-8" standalone="yes"?>
<Relationships xmlns="http://schemas.openxmlformats.org/package/2006/relationships"><Relationship Id="rId3" Type="http://schemas.openxmlformats.org/officeDocument/2006/relationships/image" Target="../media/image31.png"/><Relationship Id="rId7" Type="http://schemas.openxmlformats.org/officeDocument/2006/relationships/image" Target="../media/image71.png"/><Relationship Id="rId2" Type="http://schemas.openxmlformats.org/officeDocument/2006/relationships/notesSlide" Target="../notesSlides/notesSlide34.xml"/><Relationship Id="rId1" Type="http://schemas.openxmlformats.org/officeDocument/2006/relationships/slideLayout" Target="../slideLayouts/slideLayout2.xml"/><Relationship Id="rId6" Type="http://schemas.openxmlformats.org/officeDocument/2006/relationships/image" Target="../media/image70.png"/><Relationship Id="rId5" Type="http://schemas.openxmlformats.org/officeDocument/2006/relationships/image" Target="../media/image69.png"/><Relationship Id="rId4" Type="http://schemas.openxmlformats.org/officeDocument/2006/relationships/image" Target="../media/image68.png"/></Relationships>
</file>

<file path=ppt/slides/_rels/slide35.xml.rels><?xml version="1.0" encoding="UTF-8" standalone="yes"?>
<Relationships xmlns="http://schemas.openxmlformats.org/package/2006/relationships"><Relationship Id="rId3" Type="http://schemas.openxmlformats.org/officeDocument/2006/relationships/image" Target="../media/image31.png"/><Relationship Id="rId7" Type="http://schemas.openxmlformats.org/officeDocument/2006/relationships/image" Target="../media/image75.png"/><Relationship Id="rId2" Type="http://schemas.openxmlformats.org/officeDocument/2006/relationships/notesSlide" Target="../notesSlides/notesSlide35.xml"/><Relationship Id="rId1" Type="http://schemas.openxmlformats.org/officeDocument/2006/relationships/slideLayout" Target="../slideLayouts/slideLayout2.xml"/><Relationship Id="rId6" Type="http://schemas.openxmlformats.org/officeDocument/2006/relationships/image" Target="../media/image74.png"/><Relationship Id="rId5" Type="http://schemas.openxmlformats.org/officeDocument/2006/relationships/image" Target="../media/image73.png"/><Relationship Id="rId4" Type="http://schemas.openxmlformats.org/officeDocument/2006/relationships/image" Target="../media/image72.png"/></Relationships>
</file>

<file path=ppt/slides/_rels/slide36.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36.xml"/><Relationship Id="rId1" Type="http://schemas.openxmlformats.org/officeDocument/2006/relationships/slideLayout" Target="../slideLayouts/slideLayout2.xml"/><Relationship Id="rId6" Type="http://schemas.openxmlformats.org/officeDocument/2006/relationships/image" Target="../media/image75.png"/><Relationship Id="rId5" Type="http://schemas.openxmlformats.org/officeDocument/2006/relationships/image" Target="../media/image77.png"/><Relationship Id="rId4" Type="http://schemas.openxmlformats.org/officeDocument/2006/relationships/image" Target="../media/image76.png"/></Relationships>
</file>

<file path=ppt/slides/_rels/slide37.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37.xml"/><Relationship Id="rId1" Type="http://schemas.openxmlformats.org/officeDocument/2006/relationships/slideLayout" Target="../slideLayouts/slideLayout2.xml"/><Relationship Id="rId6" Type="http://schemas.openxmlformats.org/officeDocument/2006/relationships/image" Target="../media/image80.png"/><Relationship Id="rId5" Type="http://schemas.openxmlformats.org/officeDocument/2006/relationships/image" Target="../media/image79.png"/><Relationship Id="rId4" Type="http://schemas.openxmlformats.org/officeDocument/2006/relationships/image" Target="../media/image78.png"/></Relationships>
</file>

<file path=ppt/slides/_rels/slide38.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38.xml"/><Relationship Id="rId1" Type="http://schemas.openxmlformats.org/officeDocument/2006/relationships/slideLayout" Target="../slideLayouts/slideLayout2.xml"/><Relationship Id="rId5" Type="http://schemas.openxmlformats.org/officeDocument/2006/relationships/image" Target="../media/image82.png"/><Relationship Id="rId4" Type="http://schemas.openxmlformats.org/officeDocument/2006/relationships/image" Target="../media/image81.png"/></Relationships>
</file>

<file path=ppt/slides/_rels/slide39.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39.xml"/><Relationship Id="rId1" Type="http://schemas.openxmlformats.org/officeDocument/2006/relationships/slideLayout" Target="../slideLayouts/slideLayout2.xml"/><Relationship Id="rId5" Type="http://schemas.openxmlformats.org/officeDocument/2006/relationships/image" Target="../media/image84.png"/><Relationship Id="rId4" Type="http://schemas.openxmlformats.org/officeDocument/2006/relationships/image" Target="../media/image83.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40.xml"/><Relationship Id="rId1" Type="http://schemas.openxmlformats.org/officeDocument/2006/relationships/slideLayout" Target="../slideLayouts/slideLayout2.xml"/><Relationship Id="rId6" Type="http://schemas.openxmlformats.org/officeDocument/2006/relationships/image" Target="../media/image75.png"/><Relationship Id="rId5" Type="http://schemas.openxmlformats.org/officeDocument/2006/relationships/image" Target="../media/image86.png"/><Relationship Id="rId4" Type="http://schemas.openxmlformats.org/officeDocument/2006/relationships/image" Target="../media/image85.png"/></Relationships>
</file>

<file path=ppt/slides/_rels/slide41.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41.xml"/><Relationship Id="rId1" Type="http://schemas.openxmlformats.org/officeDocument/2006/relationships/slideLayout" Target="../slideLayouts/slideLayout2.xml"/><Relationship Id="rId6" Type="http://schemas.openxmlformats.org/officeDocument/2006/relationships/image" Target="../media/image89.png"/><Relationship Id="rId5" Type="http://schemas.openxmlformats.org/officeDocument/2006/relationships/image" Target="../media/image88.png"/><Relationship Id="rId4" Type="http://schemas.openxmlformats.org/officeDocument/2006/relationships/image" Target="../media/image87.png"/></Relationships>
</file>

<file path=ppt/slides/_rels/slide42.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42.xml"/><Relationship Id="rId1" Type="http://schemas.openxmlformats.org/officeDocument/2006/relationships/slideLayout" Target="../slideLayouts/slideLayout2.xml"/><Relationship Id="rId5" Type="http://schemas.openxmlformats.org/officeDocument/2006/relationships/image" Target="../media/image91.png"/><Relationship Id="rId4" Type="http://schemas.openxmlformats.org/officeDocument/2006/relationships/image" Target="../media/image90.png"/></Relationships>
</file>

<file path=ppt/slides/_rels/slide43.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43.xml"/><Relationship Id="rId1" Type="http://schemas.openxmlformats.org/officeDocument/2006/relationships/slideLayout" Target="../slideLayouts/slideLayout2.xml"/><Relationship Id="rId5" Type="http://schemas.openxmlformats.org/officeDocument/2006/relationships/image" Target="../media/image93.png"/><Relationship Id="rId4" Type="http://schemas.openxmlformats.org/officeDocument/2006/relationships/image" Target="../media/image92.png"/></Relationships>
</file>

<file path=ppt/slides/_rels/slide44.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44.xml"/><Relationship Id="rId1" Type="http://schemas.openxmlformats.org/officeDocument/2006/relationships/slideLayout" Target="../slideLayouts/slideLayout2.xml"/><Relationship Id="rId5" Type="http://schemas.openxmlformats.org/officeDocument/2006/relationships/image" Target="../media/image95.png"/><Relationship Id="rId4" Type="http://schemas.openxmlformats.org/officeDocument/2006/relationships/image" Target="../media/image94.png"/></Relationships>
</file>

<file path=ppt/slides/_rels/slide45.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45.xml"/><Relationship Id="rId1" Type="http://schemas.openxmlformats.org/officeDocument/2006/relationships/slideLayout" Target="../slideLayouts/slideLayout2.xml"/><Relationship Id="rId5" Type="http://schemas.openxmlformats.org/officeDocument/2006/relationships/image" Target="../media/image97.png"/><Relationship Id="rId4" Type="http://schemas.openxmlformats.org/officeDocument/2006/relationships/image" Target="../media/image96.png"/></Relationships>
</file>

<file path=ppt/slides/_rels/slide46.xml.rels><?xml version="1.0" encoding="UTF-8" standalone="yes"?>
<Relationships xmlns="http://schemas.openxmlformats.org/package/2006/relationships"><Relationship Id="rId8" Type="http://schemas.openxmlformats.org/officeDocument/2006/relationships/image" Target="../media/image102.png"/><Relationship Id="rId3" Type="http://schemas.openxmlformats.org/officeDocument/2006/relationships/image" Target="../media/image31.png"/><Relationship Id="rId7" Type="http://schemas.openxmlformats.org/officeDocument/2006/relationships/image" Target="../media/image101.png"/><Relationship Id="rId2" Type="http://schemas.openxmlformats.org/officeDocument/2006/relationships/notesSlide" Target="../notesSlides/notesSlide46.xml"/><Relationship Id="rId1" Type="http://schemas.openxmlformats.org/officeDocument/2006/relationships/slideLayout" Target="../slideLayouts/slideLayout2.xml"/><Relationship Id="rId6" Type="http://schemas.openxmlformats.org/officeDocument/2006/relationships/image" Target="../media/image100.png"/><Relationship Id="rId5" Type="http://schemas.openxmlformats.org/officeDocument/2006/relationships/image" Target="../media/image99.png"/><Relationship Id="rId4" Type="http://schemas.openxmlformats.org/officeDocument/2006/relationships/image" Target="../media/image98.png"/></Relationships>
</file>

<file path=ppt/slides/_rels/slide47.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47.xml"/><Relationship Id="rId1" Type="http://schemas.openxmlformats.org/officeDocument/2006/relationships/slideLayout" Target="../slideLayouts/slideLayout2.xml"/><Relationship Id="rId6" Type="http://schemas.openxmlformats.org/officeDocument/2006/relationships/image" Target="../media/image105.png"/><Relationship Id="rId5" Type="http://schemas.openxmlformats.org/officeDocument/2006/relationships/image" Target="../media/image104.png"/><Relationship Id="rId4" Type="http://schemas.openxmlformats.org/officeDocument/2006/relationships/image" Target="../media/image103.png"/></Relationships>
</file>

<file path=ppt/slides/_rels/slide48.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48.xml"/><Relationship Id="rId1" Type="http://schemas.openxmlformats.org/officeDocument/2006/relationships/slideLayout" Target="../slideLayouts/slideLayout2.xml"/><Relationship Id="rId5" Type="http://schemas.openxmlformats.org/officeDocument/2006/relationships/image" Target="../media/image107.png"/><Relationship Id="rId4" Type="http://schemas.openxmlformats.org/officeDocument/2006/relationships/image" Target="../media/image106.png"/></Relationships>
</file>

<file path=ppt/slides/_rels/slide4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9.xml"/><Relationship Id="rId1" Type="http://schemas.openxmlformats.org/officeDocument/2006/relationships/slideLayout" Target="../slideLayouts/slideLayout1.xml"/><Relationship Id="rId4" Type="http://schemas.openxmlformats.org/officeDocument/2006/relationships/image" Target="../media/image4.jpg"/></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image" Target="../media/image7.png"/><Relationship Id="rId4" Type="http://schemas.openxmlformats.org/officeDocument/2006/relationships/image" Target="../media/image6.png"/></Relationships>
</file>

<file path=ppt/slides/_rels/slide50.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1.xml"/><Relationship Id="rId1" Type="http://schemas.openxmlformats.org/officeDocument/2006/relationships/slideLayout" Target="../slideLayouts/slideLayout1.xml"/><Relationship Id="rId4" Type="http://schemas.openxmlformats.org/officeDocument/2006/relationships/image" Target="../media/image4.jpg"/></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7.xml"/><Relationship Id="rId1" Type="http://schemas.openxmlformats.org/officeDocument/2006/relationships/slideLayout" Target="../slideLayouts/slideLayout2.xml"/><Relationship Id="rId5" Type="http://schemas.openxmlformats.org/officeDocument/2006/relationships/image" Target="../media/image11.png"/><Relationship Id="rId4" Type="http://schemas.openxmlformats.org/officeDocument/2006/relationships/image" Target="../media/image10.png"/></Relationships>
</file>

<file path=ppt/slides/_rels/slide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13.png"/></Relationships>
</file>

<file path=ppt/slides/_rels/slide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9.xml"/><Relationship Id="rId1" Type="http://schemas.openxmlformats.org/officeDocument/2006/relationships/slideLayout" Target="../slideLayouts/slideLayout2.xml"/><Relationship Id="rId5" Type="http://schemas.openxmlformats.org/officeDocument/2006/relationships/image" Target="../media/image16.png"/><Relationship Id="rId4" Type="http://schemas.openxmlformats.org/officeDocument/2006/relationships/image" Target="../media/image15.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8"/>
        <p:cNvGrpSpPr/>
        <p:nvPr/>
      </p:nvGrpSpPr>
      <p:grpSpPr>
        <a:xfrm>
          <a:off x="0" y="0"/>
          <a:ext cx="0" cy="0"/>
          <a:chOff x="0" y="0"/>
          <a:chExt cx="0" cy="0"/>
        </a:xfrm>
      </p:grpSpPr>
      <p:sp>
        <p:nvSpPr>
          <p:cNvPr id="59" name="Google Shape;59;p9"/>
          <p:cNvSpPr txBox="1">
            <a:spLocks noGrp="1"/>
          </p:cNvSpPr>
          <p:nvPr>
            <p:ph type="title"/>
          </p:nvPr>
        </p:nvSpPr>
        <p:spPr>
          <a:xfrm>
            <a:off x="831850" y="1709750"/>
            <a:ext cx="10515600" cy="2454900"/>
          </a:xfrm>
          <a:prstGeom prst="rect">
            <a:avLst/>
          </a:prstGeom>
          <a:noFill/>
          <a:ln>
            <a:noFill/>
          </a:ln>
        </p:spPr>
        <p:txBody>
          <a:bodyPr spcFirstLastPara="1" wrap="square" lIns="91425" tIns="45700" rIns="91425" bIns="45700" anchor="b" anchorCtr="0">
            <a:noAutofit/>
          </a:bodyPr>
          <a:lstStyle/>
          <a:p>
            <a:pPr marL="0" lvl="0" indent="0" algn="l" rtl="0">
              <a:lnSpc>
                <a:spcPct val="90000"/>
              </a:lnSpc>
              <a:spcBef>
                <a:spcPts val="0"/>
              </a:spcBef>
              <a:spcAft>
                <a:spcPts val="0"/>
              </a:spcAft>
              <a:buClr>
                <a:srgbClr val="2E6B2B"/>
              </a:buClr>
              <a:buSzPts val="4860"/>
              <a:buFont typeface="Calibri"/>
              <a:buNone/>
            </a:pPr>
            <a:r>
              <a:rPr lang="lt-LT" sz="4260">
                <a:latin typeface="Arial"/>
                <a:ea typeface="Arial"/>
                <a:cs typeface="Arial"/>
                <a:sym typeface="Arial"/>
              </a:rPr>
              <a:t>Savarankiško darbo aptarimas ir refleksija. Mokymų apibendrinimas</a:t>
            </a:r>
            <a:endParaRPr sz="4260">
              <a:latin typeface="Arial"/>
              <a:ea typeface="Arial"/>
              <a:cs typeface="Arial"/>
              <a:sym typeface="Arial"/>
            </a:endParaRPr>
          </a:p>
        </p:txBody>
      </p:sp>
      <p:sp>
        <p:nvSpPr>
          <p:cNvPr id="60" name="Google Shape;60;p9"/>
          <p:cNvSpPr txBox="1">
            <a:spLocks noGrp="1"/>
          </p:cNvSpPr>
          <p:nvPr>
            <p:ph type="body" idx="1"/>
          </p:nvPr>
        </p:nvSpPr>
        <p:spPr>
          <a:xfrm>
            <a:off x="831850" y="4589463"/>
            <a:ext cx="10515600" cy="1500187"/>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Clr>
                <a:srgbClr val="2F6335"/>
              </a:buClr>
              <a:buSzPts val="2400"/>
              <a:buNone/>
            </a:pPr>
            <a:r>
              <a:rPr lang="lt-LT">
                <a:latin typeface="Arial"/>
                <a:ea typeface="Arial"/>
                <a:cs typeface="Arial"/>
                <a:sym typeface="Arial"/>
              </a:rPr>
              <a:t>III modulis, 4 užsiėmimas</a:t>
            </a:r>
            <a:endParaRPr>
              <a:latin typeface="Arial"/>
              <a:ea typeface="Arial"/>
              <a:cs typeface="Arial"/>
              <a:sym typeface="Arial"/>
            </a:endParaRPr>
          </a:p>
        </p:txBody>
      </p:sp>
      <p:pic>
        <p:nvPicPr>
          <p:cNvPr id="61" name="Google Shape;61;p9" title="NSA logo.png"/>
          <p:cNvPicPr preferRelativeResize="0"/>
          <p:nvPr/>
        </p:nvPicPr>
        <p:blipFill rotWithShape="1">
          <a:blip r:embed="rId3">
            <a:alphaModFix/>
          </a:blip>
          <a:srcRect/>
          <a:stretch/>
        </p:blipFill>
        <p:spPr>
          <a:xfrm>
            <a:off x="543521" y="167348"/>
            <a:ext cx="2530924" cy="1064775"/>
          </a:xfrm>
          <a:prstGeom prst="rect">
            <a:avLst/>
          </a:prstGeom>
          <a:noFill/>
          <a:ln>
            <a:noFill/>
          </a:ln>
        </p:spPr>
      </p:pic>
      <p:pic>
        <p:nvPicPr>
          <p:cNvPr id="62" name="Google Shape;62;p9"/>
          <p:cNvPicPr preferRelativeResize="0"/>
          <p:nvPr/>
        </p:nvPicPr>
        <p:blipFill rotWithShape="1">
          <a:blip r:embed="rId4">
            <a:alphaModFix/>
          </a:blip>
          <a:srcRect/>
          <a:stretch/>
        </p:blipFill>
        <p:spPr>
          <a:xfrm>
            <a:off x="4155488" y="130611"/>
            <a:ext cx="3810350" cy="1179750"/>
          </a:xfrm>
          <a:prstGeom prst="rect">
            <a:avLst/>
          </a:prstGeom>
          <a:noFill/>
          <a:ln>
            <a:noFill/>
          </a:ln>
        </p:spPr>
      </p:pic>
      <p:pic>
        <p:nvPicPr>
          <p:cNvPr id="63" name="Google Shape;63;p9" descr="Paveikslėlis, kuriame yra simbolis, logotipas, Šriftas, dizainas&#10;&#10;Dirbtinio intelekto sugeneruotas turinys gali būti neteisingas."/>
          <p:cNvPicPr preferRelativeResize="0"/>
          <p:nvPr/>
        </p:nvPicPr>
        <p:blipFill rotWithShape="1">
          <a:blip r:embed="rId5">
            <a:alphaModFix/>
          </a:blip>
          <a:srcRect/>
          <a:stretch/>
        </p:blipFill>
        <p:spPr>
          <a:xfrm>
            <a:off x="8473539" y="167350"/>
            <a:ext cx="2366125" cy="1064774"/>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49"/>
        <p:cNvGrpSpPr/>
        <p:nvPr/>
      </p:nvGrpSpPr>
      <p:grpSpPr>
        <a:xfrm>
          <a:off x="0" y="0"/>
          <a:ext cx="0" cy="0"/>
          <a:chOff x="0" y="0"/>
          <a:chExt cx="0" cy="0"/>
        </a:xfrm>
      </p:grpSpPr>
      <p:sp>
        <p:nvSpPr>
          <p:cNvPr id="150" name="Google Shape;150;p19"/>
          <p:cNvSpPr txBox="1">
            <a:spLocks noGrp="1"/>
          </p:cNvSpPr>
          <p:nvPr>
            <p:ph type="title"/>
          </p:nvPr>
        </p:nvSpPr>
        <p:spPr>
          <a:xfrm>
            <a:off x="838200" y="306550"/>
            <a:ext cx="10447200" cy="1154700"/>
          </a:xfrm>
          <a:prstGeom prst="rect">
            <a:avLst/>
          </a:prstGeom>
        </p:spPr>
        <p:txBody>
          <a:bodyPr spcFirstLastPara="1" wrap="square" lIns="91425" tIns="45700" rIns="91425" bIns="45700" anchor="ctr" anchorCtr="0">
            <a:normAutofit fontScale="90000"/>
          </a:bodyPr>
          <a:lstStyle/>
          <a:p>
            <a:pPr marL="0" lvl="0" indent="0" algn="l" rtl="0">
              <a:spcBef>
                <a:spcPts val="0"/>
              </a:spcBef>
              <a:spcAft>
                <a:spcPts val="0"/>
              </a:spcAft>
              <a:buNone/>
            </a:pPr>
            <a:r>
              <a:rPr lang="lt-LT">
                <a:latin typeface="Arial"/>
                <a:ea typeface="Arial"/>
                <a:cs typeface="Arial"/>
                <a:sym typeface="Arial"/>
              </a:rPr>
              <a:t>Dažniausi nesutapimai: vertinimo instrukcijos susitarimų nesilaikymas</a:t>
            </a:r>
            <a:endParaRPr>
              <a:latin typeface="Arial"/>
              <a:ea typeface="Arial"/>
              <a:cs typeface="Arial"/>
              <a:sym typeface="Arial"/>
            </a:endParaRPr>
          </a:p>
        </p:txBody>
      </p:sp>
      <p:sp>
        <p:nvSpPr>
          <p:cNvPr id="151" name="Google Shape;151;p19"/>
          <p:cNvSpPr txBox="1">
            <a:spLocks noGrp="1"/>
          </p:cNvSpPr>
          <p:nvPr>
            <p:ph type="body" idx="1"/>
          </p:nvPr>
        </p:nvSpPr>
        <p:spPr>
          <a:xfrm>
            <a:off x="838200" y="1461300"/>
            <a:ext cx="10736400" cy="4715400"/>
          </a:xfrm>
          <a:prstGeom prst="rect">
            <a:avLst/>
          </a:prstGeom>
        </p:spPr>
        <p:txBody>
          <a:bodyPr spcFirstLastPara="1" wrap="square" lIns="91425" tIns="45700" rIns="91425" bIns="45700" anchor="t" anchorCtr="0">
            <a:normAutofit/>
          </a:bodyPr>
          <a:lstStyle/>
          <a:p>
            <a:pPr marL="0" lvl="0" indent="0" algn="l" rtl="0">
              <a:spcBef>
                <a:spcPts val="1000"/>
              </a:spcBef>
              <a:spcAft>
                <a:spcPts val="0"/>
              </a:spcAft>
              <a:buNone/>
            </a:pPr>
            <a:endParaRPr/>
          </a:p>
          <a:p>
            <a:pPr marL="0" lvl="0" indent="0" algn="l" rtl="0">
              <a:spcBef>
                <a:spcPts val="1000"/>
              </a:spcBef>
              <a:spcAft>
                <a:spcPts val="0"/>
              </a:spcAft>
              <a:buNone/>
            </a:pPr>
            <a:endParaRPr/>
          </a:p>
          <a:p>
            <a:pPr marL="0" lvl="0" indent="0" algn="l" rtl="0">
              <a:spcBef>
                <a:spcPts val="1000"/>
              </a:spcBef>
              <a:spcAft>
                <a:spcPts val="0"/>
              </a:spcAft>
              <a:buNone/>
            </a:pPr>
            <a:endParaRPr/>
          </a:p>
        </p:txBody>
      </p:sp>
      <p:sp>
        <p:nvSpPr>
          <p:cNvPr id="152" name="Google Shape;152;p19"/>
          <p:cNvSpPr/>
          <p:nvPr/>
        </p:nvSpPr>
        <p:spPr>
          <a:xfrm>
            <a:off x="9887400" y="213825"/>
            <a:ext cx="1614000" cy="717900"/>
          </a:xfrm>
          <a:prstGeom prst="rect">
            <a:avLst/>
          </a:pr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Calibri"/>
              <a:ea typeface="Calibri"/>
              <a:cs typeface="Calibri"/>
              <a:sym typeface="Calibri"/>
            </a:endParaRPr>
          </a:p>
        </p:txBody>
      </p:sp>
      <p:pic>
        <p:nvPicPr>
          <p:cNvPr id="153" name="Google Shape;153;p19"/>
          <p:cNvPicPr preferRelativeResize="0"/>
          <p:nvPr/>
        </p:nvPicPr>
        <p:blipFill>
          <a:blip r:embed="rId3">
            <a:alphaModFix/>
          </a:blip>
          <a:stretch>
            <a:fillRect/>
          </a:stretch>
        </p:blipFill>
        <p:spPr>
          <a:xfrm>
            <a:off x="3276600" y="2679950"/>
            <a:ext cx="8915400" cy="2400300"/>
          </a:xfrm>
          <a:prstGeom prst="rect">
            <a:avLst/>
          </a:prstGeom>
          <a:noFill/>
          <a:ln>
            <a:noFill/>
          </a:ln>
        </p:spPr>
      </p:pic>
      <p:pic>
        <p:nvPicPr>
          <p:cNvPr id="154" name="Google Shape;154;p19"/>
          <p:cNvPicPr preferRelativeResize="0"/>
          <p:nvPr/>
        </p:nvPicPr>
        <p:blipFill>
          <a:blip r:embed="rId4">
            <a:alphaModFix/>
          </a:blip>
          <a:stretch>
            <a:fillRect/>
          </a:stretch>
        </p:blipFill>
        <p:spPr>
          <a:xfrm>
            <a:off x="427375" y="1634350"/>
            <a:ext cx="10858026" cy="1045600"/>
          </a:xfrm>
          <a:prstGeom prst="rect">
            <a:avLst/>
          </a:prstGeom>
          <a:noFill/>
          <a:ln>
            <a:noFill/>
          </a:ln>
        </p:spPr>
      </p:pic>
      <p:pic>
        <p:nvPicPr>
          <p:cNvPr id="155" name="Google Shape;155;p19" title="Screenshot 2026-04-09 at 08.46.09.png"/>
          <p:cNvPicPr preferRelativeResize="0"/>
          <p:nvPr/>
        </p:nvPicPr>
        <p:blipFill>
          <a:blip r:embed="rId5">
            <a:alphaModFix/>
          </a:blip>
          <a:stretch>
            <a:fillRect/>
          </a:stretch>
        </p:blipFill>
        <p:spPr>
          <a:xfrm>
            <a:off x="234850" y="4764725"/>
            <a:ext cx="6218023" cy="2093274"/>
          </a:xfrm>
          <a:prstGeom prst="rect">
            <a:avLst/>
          </a:prstGeom>
          <a:noFill/>
          <a:ln>
            <a:noFill/>
          </a:ln>
        </p:spPr>
      </p:pic>
      <p:sp>
        <p:nvSpPr>
          <p:cNvPr id="156" name="Google Shape;156;p19"/>
          <p:cNvSpPr txBox="1"/>
          <p:nvPr/>
        </p:nvSpPr>
        <p:spPr>
          <a:xfrm>
            <a:off x="6351600" y="5763450"/>
            <a:ext cx="4615500" cy="7389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lt-LT" sz="1800">
                <a:solidFill>
                  <a:srgbClr val="428A4B"/>
                </a:solidFill>
              </a:rPr>
              <a:t>Toks sprendimas, kur praleidžia tirpalo masės apskaičiavimą, vertinamas 2 t.</a:t>
            </a:r>
            <a:endParaRPr sz="1800">
              <a:solidFill>
                <a:srgbClr val="428A4B"/>
              </a:solidFill>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61"/>
        <p:cNvGrpSpPr/>
        <p:nvPr/>
      </p:nvGrpSpPr>
      <p:grpSpPr>
        <a:xfrm>
          <a:off x="0" y="0"/>
          <a:ext cx="0" cy="0"/>
          <a:chOff x="0" y="0"/>
          <a:chExt cx="0" cy="0"/>
        </a:xfrm>
      </p:grpSpPr>
      <p:sp>
        <p:nvSpPr>
          <p:cNvPr id="162" name="Google Shape;162;p20"/>
          <p:cNvSpPr txBox="1">
            <a:spLocks noGrp="1"/>
          </p:cNvSpPr>
          <p:nvPr>
            <p:ph type="title"/>
          </p:nvPr>
        </p:nvSpPr>
        <p:spPr>
          <a:xfrm>
            <a:off x="838200" y="365125"/>
            <a:ext cx="10447200" cy="1188900"/>
          </a:xfrm>
          <a:prstGeom prst="rect">
            <a:avLst/>
          </a:prstGeom>
        </p:spPr>
        <p:txBody>
          <a:bodyPr spcFirstLastPara="1" wrap="square" lIns="91425" tIns="45700" rIns="91425" bIns="45700" anchor="ctr" anchorCtr="0">
            <a:normAutofit fontScale="90000"/>
          </a:bodyPr>
          <a:lstStyle/>
          <a:p>
            <a:pPr marL="0" lvl="0" indent="0" algn="l" rtl="0">
              <a:spcBef>
                <a:spcPts val="0"/>
              </a:spcBef>
              <a:spcAft>
                <a:spcPts val="0"/>
              </a:spcAft>
              <a:buNone/>
            </a:pPr>
            <a:r>
              <a:rPr lang="lt-LT">
                <a:latin typeface="Arial"/>
                <a:ea typeface="Arial"/>
                <a:cs typeface="Arial"/>
                <a:sym typeface="Arial"/>
              </a:rPr>
              <a:t>Dažniausi nesutapimai: vertinimo instrukcijos susitarimų nesilaikymas</a:t>
            </a:r>
            <a:endParaRPr>
              <a:latin typeface="Arial"/>
              <a:ea typeface="Arial"/>
              <a:cs typeface="Arial"/>
              <a:sym typeface="Arial"/>
            </a:endParaRPr>
          </a:p>
        </p:txBody>
      </p:sp>
      <p:sp>
        <p:nvSpPr>
          <p:cNvPr id="163" name="Google Shape;163;p20"/>
          <p:cNvSpPr txBox="1">
            <a:spLocks noGrp="1"/>
          </p:cNvSpPr>
          <p:nvPr>
            <p:ph type="body" idx="1"/>
          </p:nvPr>
        </p:nvSpPr>
        <p:spPr>
          <a:xfrm>
            <a:off x="838200" y="1461300"/>
            <a:ext cx="10736400" cy="4715400"/>
          </a:xfrm>
          <a:prstGeom prst="rect">
            <a:avLst/>
          </a:prstGeom>
        </p:spPr>
        <p:txBody>
          <a:bodyPr spcFirstLastPara="1" wrap="square" lIns="91425" tIns="45700" rIns="91425" bIns="45700" anchor="t" anchorCtr="0">
            <a:normAutofit/>
          </a:bodyPr>
          <a:lstStyle/>
          <a:p>
            <a:pPr marL="0" lvl="0" indent="0" algn="l" rtl="0">
              <a:lnSpc>
                <a:spcPct val="100000"/>
              </a:lnSpc>
              <a:spcBef>
                <a:spcPts val="0"/>
              </a:spcBef>
              <a:spcAft>
                <a:spcPts val="0"/>
              </a:spcAft>
              <a:buNone/>
            </a:pPr>
            <a:endParaRPr sz="2500">
              <a:solidFill>
                <a:schemeClr val="accent6"/>
              </a:solidFill>
              <a:latin typeface="Arial"/>
              <a:ea typeface="Arial"/>
              <a:cs typeface="Arial"/>
              <a:sym typeface="Arial"/>
            </a:endParaRPr>
          </a:p>
          <a:p>
            <a:pPr marL="0" lvl="0" indent="0" algn="l" rtl="0">
              <a:lnSpc>
                <a:spcPct val="100000"/>
              </a:lnSpc>
              <a:spcBef>
                <a:spcPts val="0"/>
              </a:spcBef>
              <a:spcAft>
                <a:spcPts val="0"/>
              </a:spcAft>
              <a:buNone/>
            </a:pPr>
            <a:endParaRPr sz="2500">
              <a:solidFill>
                <a:schemeClr val="accent6"/>
              </a:solidFill>
              <a:latin typeface="Arial"/>
              <a:ea typeface="Arial"/>
              <a:cs typeface="Arial"/>
              <a:sym typeface="Arial"/>
            </a:endParaRPr>
          </a:p>
          <a:p>
            <a:pPr marL="0" lvl="0" indent="0" algn="l" rtl="0">
              <a:lnSpc>
                <a:spcPct val="100000"/>
              </a:lnSpc>
              <a:spcBef>
                <a:spcPts val="0"/>
              </a:spcBef>
              <a:spcAft>
                <a:spcPts val="0"/>
              </a:spcAft>
              <a:buNone/>
            </a:pPr>
            <a:endParaRPr sz="2500">
              <a:solidFill>
                <a:schemeClr val="accent6"/>
              </a:solidFill>
              <a:latin typeface="Arial"/>
              <a:ea typeface="Arial"/>
              <a:cs typeface="Arial"/>
              <a:sym typeface="Arial"/>
            </a:endParaRPr>
          </a:p>
          <a:p>
            <a:pPr marL="0" lvl="0" indent="0" algn="l" rtl="0">
              <a:lnSpc>
                <a:spcPct val="100000"/>
              </a:lnSpc>
              <a:spcBef>
                <a:spcPts val="0"/>
              </a:spcBef>
              <a:spcAft>
                <a:spcPts val="0"/>
              </a:spcAft>
              <a:buNone/>
            </a:pPr>
            <a:endParaRPr sz="2500">
              <a:solidFill>
                <a:schemeClr val="accent6"/>
              </a:solidFill>
              <a:latin typeface="Arial"/>
              <a:ea typeface="Arial"/>
              <a:cs typeface="Arial"/>
              <a:sym typeface="Arial"/>
            </a:endParaRPr>
          </a:p>
          <a:p>
            <a:pPr marL="0" lvl="0" indent="0" algn="l" rtl="0">
              <a:lnSpc>
                <a:spcPct val="100000"/>
              </a:lnSpc>
              <a:spcBef>
                <a:spcPts val="0"/>
              </a:spcBef>
              <a:spcAft>
                <a:spcPts val="0"/>
              </a:spcAft>
              <a:buNone/>
            </a:pPr>
            <a:endParaRPr sz="2500">
              <a:solidFill>
                <a:schemeClr val="accent6"/>
              </a:solidFill>
              <a:latin typeface="Arial"/>
              <a:ea typeface="Arial"/>
              <a:cs typeface="Arial"/>
              <a:sym typeface="Arial"/>
            </a:endParaRPr>
          </a:p>
          <a:p>
            <a:pPr marL="0" lvl="0" indent="0" algn="l" rtl="0">
              <a:lnSpc>
                <a:spcPct val="100000"/>
              </a:lnSpc>
              <a:spcBef>
                <a:spcPts val="0"/>
              </a:spcBef>
              <a:spcAft>
                <a:spcPts val="0"/>
              </a:spcAft>
              <a:buNone/>
            </a:pPr>
            <a:endParaRPr sz="2500">
              <a:solidFill>
                <a:schemeClr val="accent6"/>
              </a:solidFill>
              <a:latin typeface="Arial"/>
              <a:ea typeface="Arial"/>
              <a:cs typeface="Arial"/>
              <a:sym typeface="Arial"/>
            </a:endParaRPr>
          </a:p>
          <a:p>
            <a:pPr marL="0" lvl="0" indent="0" algn="l" rtl="0">
              <a:lnSpc>
                <a:spcPct val="100000"/>
              </a:lnSpc>
              <a:spcBef>
                <a:spcPts val="0"/>
              </a:spcBef>
              <a:spcAft>
                <a:spcPts val="0"/>
              </a:spcAft>
              <a:buNone/>
            </a:pPr>
            <a:endParaRPr sz="2500">
              <a:solidFill>
                <a:schemeClr val="accent6"/>
              </a:solidFill>
              <a:latin typeface="Arial"/>
              <a:ea typeface="Arial"/>
              <a:cs typeface="Arial"/>
              <a:sym typeface="Arial"/>
            </a:endParaRPr>
          </a:p>
          <a:p>
            <a:pPr marL="0" lvl="0" indent="0" algn="l" rtl="0">
              <a:lnSpc>
                <a:spcPct val="100000"/>
              </a:lnSpc>
              <a:spcBef>
                <a:spcPts val="0"/>
              </a:spcBef>
              <a:spcAft>
                <a:spcPts val="0"/>
              </a:spcAft>
              <a:buNone/>
            </a:pPr>
            <a:endParaRPr sz="2500">
              <a:solidFill>
                <a:schemeClr val="accent6"/>
              </a:solidFill>
              <a:latin typeface="Arial"/>
              <a:ea typeface="Arial"/>
              <a:cs typeface="Arial"/>
              <a:sym typeface="Arial"/>
            </a:endParaRPr>
          </a:p>
          <a:p>
            <a:pPr marL="0" lvl="0" indent="0" algn="l" rtl="0">
              <a:lnSpc>
                <a:spcPct val="100000"/>
              </a:lnSpc>
              <a:spcBef>
                <a:spcPts val="0"/>
              </a:spcBef>
              <a:spcAft>
                <a:spcPts val="0"/>
              </a:spcAft>
              <a:buClr>
                <a:schemeClr val="dk1"/>
              </a:buClr>
              <a:buSzPts val="1100"/>
              <a:buFont typeface="Arial"/>
              <a:buNone/>
            </a:pPr>
            <a:endParaRPr/>
          </a:p>
        </p:txBody>
      </p:sp>
      <p:sp>
        <p:nvSpPr>
          <p:cNvPr id="164" name="Google Shape;164;p20"/>
          <p:cNvSpPr/>
          <p:nvPr/>
        </p:nvSpPr>
        <p:spPr>
          <a:xfrm>
            <a:off x="9887400" y="213825"/>
            <a:ext cx="1614000" cy="717900"/>
          </a:xfrm>
          <a:prstGeom prst="rect">
            <a:avLst/>
          </a:pr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Calibri"/>
              <a:ea typeface="Calibri"/>
              <a:cs typeface="Calibri"/>
              <a:sym typeface="Calibri"/>
            </a:endParaRPr>
          </a:p>
        </p:txBody>
      </p:sp>
      <p:pic>
        <p:nvPicPr>
          <p:cNvPr id="165" name="Google Shape;165;p20"/>
          <p:cNvPicPr preferRelativeResize="0"/>
          <p:nvPr/>
        </p:nvPicPr>
        <p:blipFill>
          <a:blip r:embed="rId3">
            <a:alphaModFix/>
          </a:blip>
          <a:stretch>
            <a:fillRect/>
          </a:stretch>
        </p:blipFill>
        <p:spPr>
          <a:xfrm>
            <a:off x="486600" y="1692926"/>
            <a:ext cx="10447200" cy="1871704"/>
          </a:xfrm>
          <a:prstGeom prst="rect">
            <a:avLst/>
          </a:prstGeom>
          <a:noFill/>
          <a:ln>
            <a:noFill/>
          </a:ln>
        </p:spPr>
      </p:pic>
      <p:pic>
        <p:nvPicPr>
          <p:cNvPr id="166" name="Google Shape;166;p20" title="Screenshot 2026-03-05 at 15.48.22.png"/>
          <p:cNvPicPr preferRelativeResize="0"/>
          <p:nvPr/>
        </p:nvPicPr>
        <p:blipFill>
          <a:blip r:embed="rId4">
            <a:alphaModFix/>
          </a:blip>
          <a:stretch>
            <a:fillRect/>
          </a:stretch>
        </p:blipFill>
        <p:spPr>
          <a:xfrm>
            <a:off x="1181550" y="2595950"/>
            <a:ext cx="8121601" cy="1188750"/>
          </a:xfrm>
          <a:prstGeom prst="rect">
            <a:avLst/>
          </a:prstGeom>
          <a:noFill/>
          <a:ln>
            <a:noFill/>
          </a:ln>
        </p:spPr>
      </p:pic>
      <p:sp>
        <p:nvSpPr>
          <p:cNvPr id="167" name="Google Shape;167;p20"/>
          <p:cNvSpPr txBox="1"/>
          <p:nvPr/>
        </p:nvSpPr>
        <p:spPr>
          <a:xfrm>
            <a:off x="624800" y="3757600"/>
            <a:ext cx="10593600" cy="4617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lt-LT" sz="1800">
                <a:solidFill>
                  <a:srgbClr val="428A4B"/>
                </a:solidFill>
              </a:rPr>
              <a:t>Užskaitome bet kurį stiprų elektrolitą, kurio tirpalą elektrolizuojant, vyksta tik vandens elektrolizė.</a:t>
            </a:r>
            <a:endParaRPr sz="1800">
              <a:solidFill>
                <a:srgbClr val="428A4B"/>
              </a:solidFill>
            </a:endParaRPr>
          </a:p>
        </p:txBody>
      </p:sp>
      <p:pic>
        <p:nvPicPr>
          <p:cNvPr id="168" name="Google Shape;168;p20" title="Screenshot 2026-04-11 at 12.00.48.png"/>
          <p:cNvPicPr preferRelativeResize="0"/>
          <p:nvPr/>
        </p:nvPicPr>
        <p:blipFill rotWithShape="1">
          <a:blip r:embed="rId5">
            <a:alphaModFix/>
          </a:blip>
          <a:srcRect t="19133"/>
          <a:stretch/>
        </p:blipFill>
        <p:spPr>
          <a:xfrm>
            <a:off x="1608625" y="4219298"/>
            <a:ext cx="10447201" cy="1980150"/>
          </a:xfrm>
          <a:prstGeom prst="rect">
            <a:avLst/>
          </a:prstGeom>
          <a:noFill/>
          <a:ln>
            <a:noFill/>
          </a:ln>
        </p:spPr>
      </p:pic>
      <p:pic>
        <p:nvPicPr>
          <p:cNvPr id="169" name="Google Shape;169;p20" title="Screenshot 2026-04-11 at 12.01.10.png"/>
          <p:cNvPicPr preferRelativeResize="0"/>
          <p:nvPr/>
        </p:nvPicPr>
        <p:blipFill>
          <a:blip r:embed="rId6">
            <a:alphaModFix/>
          </a:blip>
          <a:stretch>
            <a:fillRect/>
          </a:stretch>
        </p:blipFill>
        <p:spPr>
          <a:xfrm>
            <a:off x="486600" y="4995700"/>
            <a:ext cx="7253975" cy="1707250"/>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74"/>
        <p:cNvGrpSpPr/>
        <p:nvPr/>
      </p:nvGrpSpPr>
      <p:grpSpPr>
        <a:xfrm>
          <a:off x="0" y="0"/>
          <a:ext cx="0" cy="0"/>
          <a:chOff x="0" y="0"/>
          <a:chExt cx="0" cy="0"/>
        </a:xfrm>
      </p:grpSpPr>
      <p:sp>
        <p:nvSpPr>
          <p:cNvPr id="175" name="Google Shape;175;p21"/>
          <p:cNvSpPr txBox="1">
            <a:spLocks noGrp="1"/>
          </p:cNvSpPr>
          <p:nvPr>
            <p:ph type="title"/>
          </p:nvPr>
        </p:nvSpPr>
        <p:spPr>
          <a:xfrm>
            <a:off x="594275" y="289084"/>
            <a:ext cx="10447200" cy="1327800"/>
          </a:xfrm>
          <a:prstGeom prst="rect">
            <a:avLst/>
          </a:prstGeom>
        </p:spPr>
        <p:txBody>
          <a:bodyPr spcFirstLastPara="1" wrap="square" lIns="91425" tIns="45700" rIns="91425" bIns="45700" anchor="ctr" anchorCtr="0">
            <a:normAutofit/>
          </a:bodyPr>
          <a:lstStyle/>
          <a:p>
            <a:pPr marL="0" lvl="0" indent="0" algn="l" rtl="0">
              <a:spcBef>
                <a:spcPts val="0"/>
              </a:spcBef>
              <a:spcAft>
                <a:spcPts val="0"/>
              </a:spcAft>
              <a:buNone/>
            </a:pPr>
            <a:r>
              <a:rPr lang="lt-LT">
                <a:latin typeface="Arial"/>
                <a:ea typeface="Arial"/>
                <a:cs typeface="Arial"/>
                <a:sym typeface="Arial"/>
              </a:rPr>
              <a:t>Dažniausi nesutapimai: </a:t>
            </a:r>
            <a:endParaRPr>
              <a:latin typeface="Arial"/>
              <a:ea typeface="Arial"/>
              <a:cs typeface="Arial"/>
              <a:sym typeface="Arial"/>
            </a:endParaRPr>
          </a:p>
          <a:p>
            <a:pPr marL="0" lvl="0" indent="0" algn="l" rtl="0">
              <a:spcBef>
                <a:spcPts val="0"/>
              </a:spcBef>
              <a:spcAft>
                <a:spcPts val="0"/>
              </a:spcAft>
              <a:buNone/>
            </a:pPr>
            <a:r>
              <a:rPr lang="lt-LT">
                <a:latin typeface="Arial"/>
                <a:ea typeface="Arial"/>
                <a:cs typeface="Arial"/>
                <a:sym typeface="Arial"/>
              </a:rPr>
              <a:t>skaičiavimo klaidos</a:t>
            </a:r>
            <a:endParaRPr>
              <a:latin typeface="Arial"/>
              <a:ea typeface="Arial"/>
              <a:cs typeface="Arial"/>
              <a:sym typeface="Arial"/>
            </a:endParaRPr>
          </a:p>
        </p:txBody>
      </p:sp>
      <p:sp>
        <p:nvSpPr>
          <p:cNvPr id="176" name="Google Shape;176;p21"/>
          <p:cNvSpPr txBox="1">
            <a:spLocks noGrp="1"/>
          </p:cNvSpPr>
          <p:nvPr>
            <p:ph type="body" idx="1"/>
          </p:nvPr>
        </p:nvSpPr>
        <p:spPr>
          <a:xfrm>
            <a:off x="838200" y="1837600"/>
            <a:ext cx="10736400" cy="4715400"/>
          </a:xfrm>
          <a:prstGeom prst="rect">
            <a:avLst/>
          </a:prstGeom>
        </p:spPr>
        <p:txBody>
          <a:bodyPr spcFirstLastPara="1" wrap="square" lIns="91425" tIns="45700" rIns="91425" bIns="45700" anchor="t" anchorCtr="0">
            <a:normAutofit/>
          </a:bodyPr>
          <a:lstStyle/>
          <a:p>
            <a:pPr marL="0" lvl="0" indent="0" algn="l" rtl="0">
              <a:spcBef>
                <a:spcPts val="1000"/>
              </a:spcBef>
              <a:spcAft>
                <a:spcPts val="0"/>
              </a:spcAft>
              <a:buNone/>
            </a:pPr>
            <a:endParaRPr/>
          </a:p>
          <a:p>
            <a:pPr marL="0" lvl="0" indent="0" algn="l" rtl="0">
              <a:spcBef>
                <a:spcPts val="1000"/>
              </a:spcBef>
              <a:spcAft>
                <a:spcPts val="0"/>
              </a:spcAft>
              <a:buNone/>
            </a:pPr>
            <a:endParaRPr/>
          </a:p>
          <a:p>
            <a:pPr marL="0" lvl="0" indent="0" algn="l" rtl="0">
              <a:spcBef>
                <a:spcPts val="1000"/>
              </a:spcBef>
              <a:spcAft>
                <a:spcPts val="0"/>
              </a:spcAft>
              <a:buNone/>
            </a:pPr>
            <a:endParaRPr/>
          </a:p>
        </p:txBody>
      </p:sp>
      <p:sp>
        <p:nvSpPr>
          <p:cNvPr id="177" name="Google Shape;177;p21"/>
          <p:cNvSpPr/>
          <p:nvPr/>
        </p:nvSpPr>
        <p:spPr>
          <a:xfrm>
            <a:off x="9887400" y="213825"/>
            <a:ext cx="1614000" cy="717900"/>
          </a:xfrm>
          <a:prstGeom prst="rect">
            <a:avLst/>
          </a:pr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Calibri"/>
              <a:ea typeface="Calibri"/>
              <a:cs typeface="Calibri"/>
              <a:sym typeface="Calibri"/>
            </a:endParaRPr>
          </a:p>
        </p:txBody>
      </p:sp>
      <p:pic>
        <p:nvPicPr>
          <p:cNvPr id="178" name="Google Shape;178;p21"/>
          <p:cNvPicPr preferRelativeResize="0"/>
          <p:nvPr/>
        </p:nvPicPr>
        <p:blipFill>
          <a:blip r:embed="rId3">
            <a:alphaModFix/>
          </a:blip>
          <a:stretch>
            <a:fillRect/>
          </a:stretch>
        </p:blipFill>
        <p:spPr>
          <a:xfrm>
            <a:off x="3203775" y="3026766"/>
            <a:ext cx="8915400" cy="2152650"/>
          </a:xfrm>
          <a:prstGeom prst="rect">
            <a:avLst/>
          </a:prstGeom>
          <a:noFill/>
          <a:ln>
            <a:noFill/>
          </a:ln>
        </p:spPr>
      </p:pic>
      <p:pic>
        <p:nvPicPr>
          <p:cNvPr id="179" name="Google Shape;179;p21"/>
          <p:cNvPicPr preferRelativeResize="0"/>
          <p:nvPr/>
        </p:nvPicPr>
        <p:blipFill>
          <a:blip r:embed="rId4">
            <a:alphaModFix/>
          </a:blip>
          <a:stretch>
            <a:fillRect/>
          </a:stretch>
        </p:blipFill>
        <p:spPr>
          <a:xfrm>
            <a:off x="900425" y="1707400"/>
            <a:ext cx="7722726" cy="1228850"/>
          </a:xfrm>
          <a:prstGeom prst="rect">
            <a:avLst/>
          </a:prstGeom>
          <a:noFill/>
          <a:ln>
            <a:noFill/>
          </a:ln>
        </p:spPr>
      </p:pic>
      <p:pic>
        <p:nvPicPr>
          <p:cNvPr id="180" name="Google Shape;180;p21" title="Screenshot 2026-04-11 at 11.55.34.png"/>
          <p:cNvPicPr preferRelativeResize="0"/>
          <p:nvPr/>
        </p:nvPicPr>
        <p:blipFill>
          <a:blip r:embed="rId5">
            <a:alphaModFix/>
          </a:blip>
          <a:stretch>
            <a:fillRect/>
          </a:stretch>
        </p:blipFill>
        <p:spPr>
          <a:xfrm>
            <a:off x="392450" y="4271554"/>
            <a:ext cx="9734175" cy="2281450"/>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85"/>
        <p:cNvGrpSpPr/>
        <p:nvPr/>
      </p:nvGrpSpPr>
      <p:grpSpPr>
        <a:xfrm>
          <a:off x="0" y="0"/>
          <a:ext cx="0" cy="0"/>
          <a:chOff x="0" y="0"/>
          <a:chExt cx="0" cy="0"/>
        </a:xfrm>
      </p:grpSpPr>
      <p:sp>
        <p:nvSpPr>
          <p:cNvPr id="186" name="Google Shape;186;p22"/>
          <p:cNvSpPr txBox="1">
            <a:spLocks noGrp="1"/>
          </p:cNvSpPr>
          <p:nvPr>
            <p:ph type="title"/>
          </p:nvPr>
        </p:nvSpPr>
        <p:spPr>
          <a:xfrm>
            <a:off x="594275" y="289084"/>
            <a:ext cx="10447200" cy="1327800"/>
          </a:xfrm>
          <a:prstGeom prst="rect">
            <a:avLst/>
          </a:prstGeom>
        </p:spPr>
        <p:txBody>
          <a:bodyPr spcFirstLastPara="1" wrap="square" lIns="91425" tIns="45700" rIns="91425" bIns="45700" anchor="ctr" anchorCtr="0">
            <a:normAutofit fontScale="90000"/>
          </a:bodyPr>
          <a:lstStyle/>
          <a:p>
            <a:pPr marL="0" lvl="0" indent="0" algn="l" rtl="0">
              <a:spcBef>
                <a:spcPts val="0"/>
              </a:spcBef>
              <a:spcAft>
                <a:spcPts val="0"/>
              </a:spcAft>
              <a:buNone/>
            </a:pPr>
            <a:r>
              <a:rPr lang="lt-LT">
                <a:latin typeface="Arial"/>
                <a:ea typeface="Arial"/>
                <a:cs typeface="Arial"/>
                <a:sym typeface="Arial"/>
              </a:rPr>
              <a:t>Dažniausi nesutapimai: kai būna </a:t>
            </a:r>
            <a:endParaRPr>
              <a:latin typeface="Arial"/>
              <a:ea typeface="Arial"/>
              <a:cs typeface="Arial"/>
              <a:sym typeface="Arial"/>
            </a:endParaRPr>
          </a:p>
          <a:p>
            <a:pPr marL="0" lvl="0" indent="0" algn="l" rtl="0">
              <a:spcBef>
                <a:spcPts val="0"/>
              </a:spcBef>
              <a:spcAft>
                <a:spcPts val="0"/>
              </a:spcAft>
              <a:buNone/>
            </a:pPr>
            <a:r>
              <a:rPr lang="lt-LT">
                <a:latin typeface="Arial"/>
                <a:ea typeface="Arial"/>
                <a:cs typeface="Arial"/>
                <a:sym typeface="Arial"/>
              </a:rPr>
              <a:t>apsirašymo klaidos </a:t>
            </a:r>
            <a:r>
              <a:rPr lang="lt-LT" sz="1050" b="0">
                <a:solidFill>
                  <a:srgbClr val="FFFFFF"/>
                </a:solidFill>
                <a:highlight>
                  <a:srgbClr val="FFFFFF"/>
                </a:highlight>
                <a:latin typeface="Arial"/>
                <a:ea typeface="Arial"/>
                <a:cs typeface="Arial"/>
                <a:sym typeface="Arial"/>
              </a:rPr>
              <a:t>aiškaus apsirašymo klaidos arba galima gal pavadinti, mokinys užrašo netobulai, bet chemine prasme rodo supratimą.aiškaus apsirašymo klaidos arba galima gal pavadinti, mokinys užrašo netobulai, bet chemine prasme rodo supratimą.</a:t>
            </a:r>
            <a:endParaRPr>
              <a:latin typeface="Arial"/>
              <a:ea typeface="Arial"/>
              <a:cs typeface="Arial"/>
              <a:sym typeface="Arial"/>
            </a:endParaRPr>
          </a:p>
        </p:txBody>
      </p:sp>
      <p:sp>
        <p:nvSpPr>
          <p:cNvPr id="187" name="Google Shape;187;p22"/>
          <p:cNvSpPr txBox="1">
            <a:spLocks noGrp="1"/>
          </p:cNvSpPr>
          <p:nvPr>
            <p:ph type="body" idx="1"/>
          </p:nvPr>
        </p:nvSpPr>
        <p:spPr>
          <a:xfrm>
            <a:off x="838200" y="1837600"/>
            <a:ext cx="10736400" cy="4715400"/>
          </a:xfrm>
          <a:prstGeom prst="rect">
            <a:avLst/>
          </a:prstGeom>
        </p:spPr>
        <p:txBody>
          <a:bodyPr spcFirstLastPara="1" wrap="square" lIns="91425" tIns="45700" rIns="91425" bIns="45700" anchor="t" anchorCtr="0">
            <a:normAutofit/>
          </a:bodyPr>
          <a:lstStyle/>
          <a:p>
            <a:pPr marL="0" lvl="0" indent="0" algn="l" rtl="0">
              <a:spcBef>
                <a:spcPts val="1000"/>
              </a:spcBef>
              <a:spcAft>
                <a:spcPts val="0"/>
              </a:spcAft>
              <a:buNone/>
            </a:pPr>
            <a:endParaRPr/>
          </a:p>
          <a:p>
            <a:pPr marL="0" lvl="0" indent="0" algn="l" rtl="0">
              <a:spcBef>
                <a:spcPts val="1000"/>
              </a:spcBef>
              <a:spcAft>
                <a:spcPts val="0"/>
              </a:spcAft>
              <a:buNone/>
            </a:pPr>
            <a:endParaRPr/>
          </a:p>
          <a:p>
            <a:pPr marL="0" lvl="0" indent="0" algn="l" rtl="0">
              <a:spcBef>
                <a:spcPts val="1000"/>
              </a:spcBef>
              <a:spcAft>
                <a:spcPts val="0"/>
              </a:spcAft>
              <a:buNone/>
            </a:pPr>
            <a:endParaRPr/>
          </a:p>
        </p:txBody>
      </p:sp>
      <p:sp>
        <p:nvSpPr>
          <p:cNvPr id="188" name="Google Shape;188;p22"/>
          <p:cNvSpPr/>
          <p:nvPr/>
        </p:nvSpPr>
        <p:spPr>
          <a:xfrm>
            <a:off x="9887400" y="213825"/>
            <a:ext cx="1614000" cy="717900"/>
          </a:xfrm>
          <a:prstGeom prst="rect">
            <a:avLst/>
          </a:pr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Calibri"/>
              <a:ea typeface="Calibri"/>
              <a:cs typeface="Calibri"/>
              <a:sym typeface="Calibri"/>
            </a:endParaRPr>
          </a:p>
        </p:txBody>
      </p:sp>
      <p:pic>
        <p:nvPicPr>
          <p:cNvPr id="189" name="Google Shape;189;p22" title="Screenshot 2026-04-13 at 14.28.26.png"/>
          <p:cNvPicPr preferRelativeResize="0"/>
          <p:nvPr/>
        </p:nvPicPr>
        <p:blipFill>
          <a:blip r:embed="rId3">
            <a:alphaModFix/>
          </a:blip>
          <a:stretch>
            <a:fillRect/>
          </a:stretch>
        </p:blipFill>
        <p:spPr>
          <a:xfrm>
            <a:off x="996125" y="1837600"/>
            <a:ext cx="9848850" cy="4210050"/>
          </a:xfrm>
          <a:prstGeom prst="rect">
            <a:avLst/>
          </a:prstGeom>
          <a:noFill/>
          <a:ln>
            <a:noFill/>
          </a:ln>
        </p:spPr>
      </p:pic>
      <p:pic>
        <p:nvPicPr>
          <p:cNvPr id="190" name="Google Shape;190;p22" title="Screenshot 2026-04-17 at 14.27.36.png"/>
          <p:cNvPicPr preferRelativeResize="0"/>
          <p:nvPr/>
        </p:nvPicPr>
        <p:blipFill>
          <a:blip r:embed="rId4">
            <a:alphaModFix/>
          </a:blip>
          <a:stretch>
            <a:fillRect/>
          </a:stretch>
        </p:blipFill>
        <p:spPr>
          <a:xfrm>
            <a:off x="897925" y="4107974"/>
            <a:ext cx="10616949" cy="2445025"/>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94"/>
        <p:cNvGrpSpPr/>
        <p:nvPr/>
      </p:nvGrpSpPr>
      <p:grpSpPr>
        <a:xfrm>
          <a:off x="0" y="0"/>
          <a:ext cx="0" cy="0"/>
          <a:chOff x="0" y="0"/>
          <a:chExt cx="0" cy="0"/>
        </a:xfrm>
      </p:grpSpPr>
      <p:sp>
        <p:nvSpPr>
          <p:cNvPr id="195" name="Google Shape;195;p23"/>
          <p:cNvSpPr txBox="1">
            <a:spLocks noGrp="1"/>
          </p:cNvSpPr>
          <p:nvPr>
            <p:ph type="title"/>
          </p:nvPr>
        </p:nvSpPr>
        <p:spPr>
          <a:xfrm>
            <a:off x="929875" y="1634124"/>
            <a:ext cx="10515600" cy="4012200"/>
          </a:xfrm>
          <a:prstGeom prst="rect">
            <a:avLst/>
          </a:prstGeom>
          <a:noFill/>
          <a:ln>
            <a:noFill/>
          </a:ln>
        </p:spPr>
        <p:txBody>
          <a:bodyPr spcFirstLastPara="1" wrap="square" lIns="91425" tIns="45700" rIns="91425" bIns="45700" anchor="b" anchorCtr="0">
            <a:noAutofit/>
          </a:bodyPr>
          <a:lstStyle/>
          <a:p>
            <a:pPr marL="0" lvl="0" indent="0" algn="ctr" rtl="0">
              <a:spcBef>
                <a:spcPts val="0"/>
              </a:spcBef>
              <a:spcAft>
                <a:spcPts val="0"/>
              </a:spcAft>
              <a:buClr>
                <a:srgbClr val="2E6B2B"/>
              </a:buClr>
              <a:buSzPts val="4860"/>
              <a:buFont typeface="Calibri"/>
              <a:buNone/>
            </a:pPr>
            <a:r>
              <a:rPr lang="lt-LT" sz="6000">
                <a:latin typeface="Arial"/>
                <a:ea typeface="Arial"/>
                <a:cs typeface="Arial"/>
                <a:sym typeface="Arial"/>
              </a:rPr>
              <a:t>2025 m. chemijos VBE II užduoties antros dalies vertinimo instrukcijos aptarimas ir standartizavimas</a:t>
            </a:r>
            <a:endParaRPr sz="6000">
              <a:latin typeface="Arial"/>
              <a:ea typeface="Arial"/>
              <a:cs typeface="Arial"/>
              <a:sym typeface="Arial"/>
            </a:endParaRPr>
          </a:p>
        </p:txBody>
      </p:sp>
      <p:pic>
        <p:nvPicPr>
          <p:cNvPr id="196" name="Google Shape;196;p23"/>
          <p:cNvPicPr preferRelativeResize="0"/>
          <p:nvPr/>
        </p:nvPicPr>
        <p:blipFill rotWithShape="1">
          <a:blip r:embed="rId3">
            <a:alphaModFix/>
          </a:blip>
          <a:srcRect/>
          <a:stretch/>
        </p:blipFill>
        <p:spPr>
          <a:xfrm>
            <a:off x="3921483" y="79735"/>
            <a:ext cx="3732243" cy="1155560"/>
          </a:xfrm>
          <a:prstGeom prst="rect">
            <a:avLst/>
          </a:prstGeom>
          <a:noFill/>
          <a:ln>
            <a:noFill/>
          </a:ln>
        </p:spPr>
      </p:pic>
      <p:pic>
        <p:nvPicPr>
          <p:cNvPr id="197" name="Google Shape;197;p23" descr="Paveikslėlis, kuriame yra simbolis, logotipas, Šriftas, dizainas&#10;&#10;Dirbtinio intelekto sugeneruotas turinys gali būti neteisingas."/>
          <p:cNvPicPr preferRelativeResize="0"/>
          <p:nvPr/>
        </p:nvPicPr>
        <p:blipFill rotWithShape="1">
          <a:blip r:embed="rId4">
            <a:alphaModFix/>
          </a:blip>
          <a:srcRect/>
          <a:stretch/>
        </p:blipFill>
        <p:spPr>
          <a:xfrm>
            <a:off x="8431050" y="172902"/>
            <a:ext cx="2153800" cy="969226"/>
          </a:xfrm>
          <a:prstGeom prst="rect">
            <a:avLst/>
          </a:prstGeom>
          <a:noFill/>
          <a:ln>
            <a:noFill/>
          </a:ln>
        </p:spPr>
      </p:pic>
      <p:sp>
        <p:nvSpPr>
          <p:cNvPr id="198" name="Google Shape;198;p23"/>
          <p:cNvSpPr/>
          <p:nvPr/>
        </p:nvSpPr>
        <p:spPr>
          <a:xfrm>
            <a:off x="498475" y="79725"/>
            <a:ext cx="10947000" cy="1296000"/>
          </a:xfrm>
          <a:prstGeom prst="rect">
            <a:avLst/>
          </a:prstGeom>
          <a:solidFill>
            <a:schemeClr val="lt1"/>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alibri"/>
              <a:ea typeface="Calibri"/>
              <a:cs typeface="Calibri"/>
              <a:sym typeface="Calibri"/>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02"/>
        <p:cNvGrpSpPr/>
        <p:nvPr/>
      </p:nvGrpSpPr>
      <p:grpSpPr>
        <a:xfrm>
          <a:off x="0" y="0"/>
          <a:ext cx="0" cy="0"/>
          <a:chOff x="0" y="0"/>
          <a:chExt cx="0" cy="0"/>
        </a:xfrm>
      </p:grpSpPr>
      <p:sp>
        <p:nvSpPr>
          <p:cNvPr id="203" name="Google Shape;203;p24"/>
          <p:cNvSpPr txBox="1"/>
          <p:nvPr/>
        </p:nvSpPr>
        <p:spPr>
          <a:xfrm>
            <a:off x="838200" y="147400"/>
            <a:ext cx="10515600" cy="8868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None/>
            </a:pPr>
            <a:r>
              <a:rPr lang="lt-LT" sz="4200" b="1">
                <a:solidFill>
                  <a:srgbClr val="2F6335"/>
                </a:solidFill>
              </a:rPr>
              <a:t>1.1 klausimo vertinimo instrukcija</a:t>
            </a:r>
            <a:endParaRPr sz="4200" b="1">
              <a:solidFill>
                <a:srgbClr val="2F6335"/>
              </a:solidFill>
            </a:endParaRPr>
          </a:p>
        </p:txBody>
      </p:sp>
      <p:pic>
        <p:nvPicPr>
          <p:cNvPr id="204" name="Google Shape;204;p24"/>
          <p:cNvPicPr preferRelativeResize="0"/>
          <p:nvPr/>
        </p:nvPicPr>
        <p:blipFill rotWithShape="1">
          <a:blip r:embed="rId3">
            <a:alphaModFix/>
          </a:blip>
          <a:srcRect t="15312" b="54570"/>
          <a:stretch/>
        </p:blipFill>
        <p:spPr>
          <a:xfrm>
            <a:off x="928025" y="1034200"/>
            <a:ext cx="8746649" cy="1565375"/>
          </a:xfrm>
          <a:prstGeom prst="rect">
            <a:avLst/>
          </a:prstGeom>
          <a:noFill/>
          <a:ln>
            <a:noFill/>
          </a:ln>
        </p:spPr>
      </p:pic>
      <p:pic>
        <p:nvPicPr>
          <p:cNvPr id="205" name="Google Shape;205;p24" title="Screenshot 2025-10-22 at 06.41.26.png"/>
          <p:cNvPicPr preferRelativeResize="0"/>
          <p:nvPr/>
        </p:nvPicPr>
        <p:blipFill>
          <a:blip r:embed="rId4">
            <a:alphaModFix/>
          </a:blip>
          <a:stretch>
            <a:fillRect/>
          </a:stretch>
        </p:blipFill>
        <p:spPr>
          <a:xfrm>
            <a:off x="1496775" y="2493100"/>
            <a:ext cx="5249648" cy="4296551"/>
          </a:xfrm>
          <a:prstGeom prst="rect">
            <a:avLst/>
          </a:prstGeom>
          <a:noFill/>
          <a:ln>
            <a:noFill/>
          </a:ln>
        </p:spPr>
      </p:pic>
      <p:pic>
        <p:nvPicPr>
          <p:cNvPr id="206" name="Google Shape;206;p24" title="Screenshot 2025-10-22 at 10.03.04.png"/>
          <p:cNvPicPr preferRelativeResize="0"/>
          <p:nvPr/>
        </p:nvPicPr>
        <p:blipFill>
          <a:blip r:embed="rId5">
            <a:alphaModFix/>
          </a:blip>
          <a:stretch>
            <a:fillRect/>
          </a:stretch>
        </p:blipFill>
        <p:spPr>
          <a:xfrm>
            <a:off x="9903300" y="299900"/>
            <a:ext cx="1559175" cy="632100"/>
          </a:xfrm>
          <a:prstGeom prst="rect">
            <a:avLst/>
          </a:prstGeom>
          <a:noFill/>
          <a:ln>
            <a:noFill/>
          </a:ln>
        </p:spPr>
      </p:pic>
      <p:pic>
        <p:nvPicPr>
          <p:cNvPr id="207" name="Google Shape;207;p24" title="Screenshot 2025-10-22 at 10.53.33.png"/>
          <p:cNvPicPr preferRelativeResize="0"/>
          <p:nvPr/>
        </p:nvPicPr>
        <p:blipFill>
          <a:blip r:embed="rId6">
            <a:alphaModFix/>
          </a:blip>
          <a:stretch>
            <a:fillRect/>
          </a:stretch>
        </p:blipFill>
        <p:spPr>
          <a:xfrm>
            <a:off x="7281850" y="2493100"/>
            <a:ext cx="2392825" cy="1669937"/>
          </a:xfrm>
          <a:prstGeom prst="rect">
            <a:avLst/>
          </a:prstGeom>
          <a:noFill/>
          <a:ln>
            <a:noFill/>
          </a:ln>
        </p:spPr>
      </p:pic>
      <p:sp>
        <p:nvSpPr>
          <p:cNvPr id="208" name="Google Shape;208;p24"/>
          <p:cNvSpPr txBox="1"/>
          <p:nvPr/>
        </p:nvSpPr>
        <p:spPr>
          <a:xfrm>
            <a:off x="7281850" y="4093330"/>
            <a:ext cx="4719600" cy="26628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lt-LT" sz="2300">
                <a:solidFill>
                  <a:srgbClr val="00B050"/>
                </a:solidFill>
              </a:rPr>
              <a:t>Užskaitome, jei rašo oksidacijos laipsnius vietoje jonų krūvių:</a:t>
            </a:r>
            <a:endParaRPr sz="2300">
              <a:solidFill>
                <a:srgbClr val="00B050"/>
              </a:solidFill>
            </a:endParaRPr>
          </a:p>
          <a:p>
            <a:pPr marL="0" lvl="0" indent="0" algn="l" rtl="0">
              <a:spcBef>
                <a:spcPts val="0"/>
              </a:spcBef>
              <a:spcAft>
                <a:spcPts val="0"/>
              </a:spcAft>
              <a:buNone/>
            </a:pPr>
            <a:r>
              <a:rPr lang="lt-LT" sz="2300">
                <a:solidFill>
                  <a:srgbClr val="00B050"/>
                </a:solidFill>
              </a:rPr>
              <a:t>2Cl</a:t>
            </a:r>
            <a:r>
              <a:rPr lang="lt-LT" sz="2300" baseline="30000">
                <a:solidFill>
                  <a:srgbClr val="00B050"/>
                </a:solidFill>
              </a:rPr>
              <a:t>–1</a:t>
            </a:r>
            <a:r>
              <a:rPr lang="lt-LT" sz="2300">
                <a:solidFill>
                  <a:srgbClr val="00B050"/>
                </a:solidFill>
              </a:rPr>
              <a:t> → Cl</a:t>
            </a:r>
            <a:r>
              <a:rPr lang="lt-LT" sz="2300" baseline="-25000">
                <a:solidFill>
                  <a:srgbClr val="00B050"/>
                </a:solidFill>
              </a:rPr>
              <a:t>2</a:t>
            </a:r>
            <a:r>
              <a:rPr lang="lt-LT" sz="2300" baseline="30000">
                <a:solidFill>
                  <a:srgbClr val="00B050"/>
                </a:solidFill>
              </a:rPr>
              <a:t> </a:t>
            </a:r>
            <a:r>
              <a:rPr lang="lt-LT" sz="2300">
                <a:solidFill>
                  <a:srgbClr val="00B050"/>
                </a:solidFill>
              </a:rPr>
              <a:t>+ 2e</a:t>
            </a:r>
            <a:r>
              <a:rPr lang="lt-LT" sz="2300" baseline="30000">
                <a:solidFill>
                  <a:srgbClr val="00B050"/>
                </a:solidFill>
              </a:rPr>
              <a:t>–</a:t>
            </a:r>
            <a:r>
              <a:rPr lang="lt-LT" sz="2300">
                <a:solidFill>
                  <a:srgbClr val="00B050"/>
                </a:solidFill>
              </a:rPr>
              <a:t> </a:t>
            </a:r>
            <a:endParaRPr sz="2300">
              <a:solidFill>
                <a:srgbClr val="00B050"/>
              </a:solidFill>
            </a:endParaRPr>
          </a:p>
          <a:p>
            <a:pPr marL="0" lvl="0" indent="0" algn="l" rtl="0">
              <a:spcBef>
                <a:spcPts val="0"/>
              </a:spcBef>
              <a:spcAft>
                <a:spcPts val="0"/>
              </a:spcAft>
              <a:buClr>
                <a:srgbClr val="000000"/>
              </a:buClr>
              <a:buSzPts val="1100"/>
              <a:buFont typeface="Arial"/>
              <a:buNone/>
            </a:pPr>
            <a:r>
              <a:rPr lang="lt-LT" sz="2300">
                <a:solidFill>
                  <a:srgbClr val="00B050"/>
                </a:solidFill>
              </a:rPr>
              <a:t>2H</a:t>
            </a:r>
            <a:r>
              <a:rPr lang="lt-LT" sz="2300" baseline="30000">
                <a:solidFill>
                  <a:srgbClr val="00B050"/>
                </a:solidFill>
              </a:rPr>
              <a:t>+1</a:t>
            </a:r>
            <a:r>
              <a:rPr lang="lt-LT" sz="2300">
                <a:solidFill>
                  <a:srgbClr val="00B050"/>
                </a:solidFill>
              </a:rPr>
              <a:t> + 2e</a:t>
            </a:r>
            <a:r>
              <a:rPr lang="lt-LT" sz="2300" baseline="30000">
                <a:solidFill>
                  <a:srgbClr val="00B050"/>
                </a:solidFill>
              </a:rPr>
              <a:t>–</a:t>
            </a:r>
            <a:r>
              <a:rPr lang="lt-LT" sz="2300">
                <a:solidFill>
                  <a:srgbClr val="00B050"/>
                </a:solidFill>
              </a:rPr>
              <a:t> → H</a:t>
            </a:r>
            <a:r>
              <a:rPr lang="lt-LT" sz="2300" baseline="-25000">
                <a:solidFill>
                  <a:srgbClr val="00B050"/>
                </a:solidFill>
              </a:rPr>
              <a:t>2</a:t>
            </a:r>
            <a:endParaRPr sz="2300" baseline="-25000">
              <a:solidFill>
                <a:srgbClr val="00B050"/>
              </a:solidFill>
            </a:endParaRPr>
          </a:p>
          <a:p>
            <a:pPr marL="0" lvl="0" indent="0" algn="l" rtl="0">
              <a:spcBef>
                <a:spcPts val="0"/>
              </a:spcBef>
              <a:spcAft>
                <a:spcPts val="0"/>
              </a:spcAft>
              <a:buClr>
                <a:srgbClr val="000000"/>
              </a:buClr>
              <a:buSzPts val="1100"/>
              <a:buFont typeface="Arial"/>
              <a:buNone/>
            </a:pPr>
            <a:r>
              <a:rPr lang="lt-LT" sz="2300">
                <a:solidFill>
                  <a:srgbClr val="00B050"/>
                </a:solidFill>
              </a:rPr>
              <a:t>Jei teisingas elektrodinių procesų lygtis parašo ne prie tų elektrodų – 1 taškas už abi lygtis.</a:t>
            </a:r>
            <a:endParaRPr sz="2300">
              <a:solidFill>
                <a:srgbClr val="00B050"/>
              </a:solidFill>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12"/>
        <p:cNvGrpSpPr/>
        <p:nvPr/>
      </p:nvGrpSpPr>
      <p:grpSpPr>
        <a:xfrm>
          <a:off x="0" y="0"/>
          <a:ext cx="0" cy="0"/>
          <a:chOff x="0" y="0"/>
          <a:chExt cx="0" cy="0"/>
        </a:xfrm>
      </p:grpSpPr>
      <p:sp>
        <p:nvSpPr>
          <p:cNvPr id="213" name="Google Shape;213;p25"/>
          <p:cNvSpPr txBox="1"/>
          <p:nvPr/>
        </p:nvSpPr>
        <p:spPr>
          <a:xfrm>
            <a:off x="838200" y="147400"/>
            <a:ext cx="10515600" cy="8868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None/>
            </a:pPr>
            <a:r>
              <a:rPr lang="lt-LT" sz="4200" b="1">
                <a:solidFill>
                  <a:srgbClr val="2F6335"/>
                </a:solidFill>
              </a:rPr>
              <a:t>1.2.1 klausimo vertinimo instrukcija</a:t>
            </a:r>
            <a:endParaRPr sz="4200" b="1">
              <a:solidFill>
                <a:srgbClr val="2F6335"/>
              </a:solidFill>
            </a:endParaRPr>
          </a:p>
        </p:txBody>
      </p:sp>
      <p:pic>
        <p:nvPicPr>
          <p:cNvPr id="214" name="Google Shape;214;p25" title="Screenshot 2025-10-22 at 10.03.04.png"/>
          <p:cNvPicPr preferRelativeResize="0"/>
          <p:nvPr/>
        </p:nvPicPr>
        <p:blipFill>
          <a:blip r:embed="rId3">
            <a:alphaModFix/>
          </a:blip>
          <a:stretch>
            <a:fillRect/>
          </a:stretch>
        </p:blipFill>
        <p:spPr>
          <a:xfrm>
            <a:off x="9903300" y="299900"/>
            <a:ext cx="1559175" cy="632100"/>
          </a:xfrm>
          <a:prstGeom prst="rect">
            <a:avLst/>
          </a:prstGeom>
          <a:noFill/>
          <a:ln>
            <a:noFill/>
          </a:ln>
        </p:spPr>
      </p:pic>
      <p:pic>
        <p:nvPicPr>
          <p:cNvPr id="215" name="Google Shape;215;p25"/>
          <p:cNvPicPr preferRelativeResize="0"/>
          <p:nvPr/>
        </p:nvPicPr>
        <p:blipFill>
          <a:blip r:embed="rId4">
            <a:alphaModFix/>
          </a:blip>
          <a:stretch>
            <a:fillRect/>
          </a:stretch>
        </p:blipFill>
        <p:spPr>
          <a:xfrm>
            <a:off x="899100" y="1034200"/>
            <a:ext cx="9540150" cy="3342225"/>
          </a:xfrm>
          <a:prstGeom prst="rect">
            <a:avLst/>
          </a:prstGeom>
          <a:noFill/>
          <a:ln>
            <a:noFill/>
          </a:ln>
        </p:spPr>
      </p:pic>
      <p:pic>
        <p:nvPicPr>
          <p:cNvPr id="216" name="Google Shape;216;p25" title="Screenshot 2025-10-22 at 10.34.05.png"/>
          <p:cNvPicPr preferRelativeResize="0"/>
          <p:nvPr/>
        </p:nvPicPr>
        <p:blipFill>
          <a:blip r:embed="rId5">
            <a:alphaModFix/>
          </a:blip>
          <a:stretch>
            <a:fillRect/>
          </a:stretch>
        </p:blipFill>
        <p:spPr>
          <a:xfrm>
            <a:off x="2442450" y="3456875"/>
            <a:ext cx="2673650" cy="755275"/>
          </a:xfrm>
          <a:prstGeom prst="rect">
            <a:avLst/>
          </a:prstGeom>
          <a:noFill/>
          <a:ln>
            <a:noFill/>
          </a:ln>
        </p:spPr>
      </p:pic>
      <p:sp>
        <p:nvSpPr>
          <p:cNvPr id="217" name="Google Shape;217;p25"/>
          <p:cNvSpPr txBox="1"/>
          <p:nvPr/>
        </p:nvSpPr>
        <p:spPr>
          <a:xfrm>
            <a:off x="1401625" y="4457725"/>
            <a:ext cx="7961100" cy="12468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lt-LT" sz="2300">
                <a:solidFill>
                  <a:srgbClr val="00B050"/>
                </a:solidFill>
              </a:rPr>
              <a:t>Užskaitome: išstūmimo, heterogeninė pavadavimo.</a:t>
            </a:r>
            <a:endParaRPr sz="2300">
              <a:solidFill>
                <a:srgbClr val="00B050"/>
              </a:solidFill>
            </a:endParaRPr>
          </a:p>
          <a:p>
            <a:pPr marL="0" lvl="0" indent="0" algn="l" rtl="0">
              <a:spcBef>
                <a:spcPts val="0"/>
              </a:spcBef>
              <a:spcAft>
                <a:spcPts val="0"/>
              </a:spcAft>
              <a:buNone/>
            </a:pPr>
            <a:r>
              <a:rPr lang="lt-LT" sz="2300">
                <a:solidFill>
                  <a:srgbClr val="FF0000"/>
                </a:solidFill>
              </a:rPr>
              <a:t>Neužskaitome: pakaitų, pakeitimo, oksidacijos-redukcijos, heterogeninė.</a:t>
            </a:r>
            <a:endParaRPr sz="2300">
              <a:solidFill>
                <a:srgbClr val="FF0000"/>
              </a:solidFill>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21"/>
        <p:cNvGrpSpPr/>
        <p:nvPr/>
      </p:nvGrpSpPr>
      <p:grpSpPr>
        <a:xfrm>
          <a:off x="0" y="0"/>
          <a:ext cx="0" cy="0"/>
          <a:chOff x="0" y="0"/>
          <a:chExt cx="0" cy="0"/>
        </a:xfrm>
      </p:grpSpPr>
      <p:sp>
        <p:nvSpPr>
          <p:cNvPr id="222" name="Google Shape;222;p26"/>
          <p:cNvSpPr txBox="1"/>
          <p:nvPr/>
        </p:nvSpPr>
        <p:spPr>
          <a:xfrm>
            <a:off x="838200" y="147400"/>
            <a:ext cx="10515600" cy="8868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None/>
            </a:pPr>
            <a:r>
              <a:rPr lang="lt-LT" sz="4200" b="1">
                <a:solidFill>
                  <a:srgbClr val="2F6335"/>
                </a:solidFill>
              </a:rPr>
              <a:t>1.2.2 klausimo vertinimo instrukcija</a:t>
            </a:r>
            <a:endParaRPr sz="4200" b="1">
              <a:solidFill>
                <a:srgbClr val="2F6335"/>
              </a:solidFill>
            </a:endParaRPr>
          </a:p>
        </p:txBody>
      </p:sp>
      <p:pic>
        <p:nvPicPr>
          <p:cNvPr id="223" name="Google Shape;223;p26" title="Screenshot 2025-10-22 at 10.03.04.png"/>
          <p:cNvPicPr preferRelativeResize="0"/>
          <p:nvPr/>
        </p:nvPicPr>
        <p:blipFill>
          <a:blip r:embed="rId3">
            <a:alphaModFix/>
          </a:blip>
          <a:stretch>
            <a:fillRect/>
          </a:stretch>
        </p:blipFill>
        <p:spPr>
          <a:xfrm>
            <a:off x="9903300" y="299900"/>
            <a:ext cx="1559175" cy="632100"/>
          </a:xfrm>
          <a:prstGeom prst="rect">
            <a:avLst/>
          </a:prstGeom>
          <a:noFill/>
          <a:ln>
            <a:noFill/>
          </a:ln>
        </p:spPr>
      </p:pic>
      <p:pic>
        <p:nvPicPr>
          <p:cNvPr id="224" name="Google Shape;224;p26"/>
          <p:cNvPicPr preferRelativeResize="0"/>
          <p:nvPr/>
        </p:nvPicPr>
        <p:blipFill>
          <a:blip r:embed="rId4">
            <a:alphaModFix/>
          </a:blip>
          <a:stretch>
            <a:fillRect/>
          </a:stretch>
        </p:blipFill>
        <p:spPr>
          <a:xfrm>
            <a:off x="972250" y="1034200"/>
            <a:ext cx="10702025" cy="4627250"/>
          </a:xfrm>
          <a:prstGeom prst="rect">
            <a:avLst/>
          </a:prstGeom>
          <a:noFill/>
          <a:ln>
            <a:noFill/>
          </a:ln>
        </p:spPr>
      </p:pic>
      <p:pic>
        <p:nvPicPr>
          <p:cNvPr id="225" name="Google Shape;225;p26" title="Screenshot 2025-10-22 at 10.43.38.png"/>
          <p:cNvPicPr preferRelativeResize="0"/>
          <p:nvPr/>
        </p:nvPicPr>
        <p:blipFill>
          <a:blip r:embed="rId5">
            <a:alphaModFix/>
          </a:blip>
          <a:stretch>
            <a:fillRect/>
          </a:stretch>
        </p:blipFill>
        <p:spPr>
          <a:xfrm>
            <a:off x="2730400" y="4429900"/>
            <a:ext cx="2252190" cy="886800"/>
          </a:xfrm>
          <a:prstGeom prst="rect">
            <a:avLst/>
          </a:prstGeom>
          <a:noFill/>
          <a:ln>
            <a:noFill/>
          </a:ln>
        </p:spPr>
      </p:pic>
      <p:sp>
        <p:nvSpPr>
          <p:cNvPr id="226" name="Google Shape;226;p26"/>
          <p:cNvSpPr txBox="1"/>
          <p:nvPr/>
        </p:nvSpPr>
        <p:spPr>
          <a:xfrm>
            <a:off x="1321250" y="5661450"/>
            <a:ext cx="7961100" cy="5388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lt-LT" sz="2300">
                <a:solidFill>
                  <a:srgbClr val="00B050"/>
                </a:solidFill>
              </a:rPr>
              <a:t>Užskaitome, jei neteisingai užrašo kažkurią vieną raidę.</a:t>
            </a:r>
            <a:endParaRPr sz="2300">
              <a:solidFill>
                <a:srgbClr val="00B050"/>
              </a:solidFill>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30"/>
        <p:cNvGrpSpPr/>
        <p:nvPr/>
      </p:nvGrpSpPr>
      <p:grpSpPr>
        <a:xfrm>
          <a:off x="0" y="0"/>
          <a:ext cx="0" cy="0"/>
          <a:chOff x="0" y="0"/>
          <a:chExt cx="0" cy="0"/>
        </a:xfrm>
      </p:grpSpPr>
      <p:sp>
        <p:nvSpPr>
          <p:cNvPr id="231" name="Google Shape;231;p27"/>
          <p:cNvSpPr txBox="1"/>
          <p:nvPr/>
        </p:nvSpPr>
        <p:spPr>
          <a:xfrm>
            <a:off x="838200" y="147400"/>
            <a:ext cx="10515600" cy="8868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None/>
            </a:pPr>
            <a:r>
              <a:rPr lang="lt-LT" sz="4200" b="1">
                <a:solidFill>
                  <a:srgbClr val="2F6335"/>
                </a:solidFill>
              </a:rPr>
              <a:t>1.2.3 klausimo vertinimo instrukcija</a:t>
            </a:r>
            <a:endParaRPr sz="4200" b="1">
              <a:solidFill>
                <a:srgbClr val="2F6335"/>
              </a:solidFill>
            </a:endParaRPr>
          </a:p>
        </p:txBody>
      </p:sp>
      <p:pic>
        <p:nvPicPr>
          <p:cNvPr id="232" name="Google Shape;232;p27" title="Screenshot 2025-10-22 at 10.03.04.png"/>
          <p:cNvPicPr preferRelativeResize="0"/>
          <p:nvPr/>
        </p:nvPicPr>
        <p:blipFill>
          <a:blip r:embed="rId3">
            <a:alphaModFix/>
          </a:blip>
          <a:stretch>
            <a:fillRect/>
          </a:stretch>
        </p:blipFill>
        <p:spPr>
          <a:xfrm>
            <a:off x="9903300" y="299900"/>
            <a:ext cx="1559175" cy="632100"/>
          </a:xfrm>
          <a:prstGeom prst="rect">
            <a:avLst/>
          </a:prstGeom>
          <a:noFill/>
          <a:ln>
            <a:noFill/>
          </a:ln>
        </p:spPr>
      </p:pic>
      <p:pic>
        <p:nvPicPr>
          <p:cNvPr id="233" name="Google Shape;233;p27"/>
          <p:cNvPicPr preferRelativeResize="0"/>
          <p:nvPr/>
        </p:nvPicPr>
        <p:blipFill rotWithShape="1">
          <a:blip r:embed="rId4">
            <a:alphaModFix/>
          </a:blip>
          <a:srcRect b="69813"/>
          <a:stretch/>
        </p:blipFill>
        <p:spPr>
          <a:xfrm>
            <a:off x="593200" y="1089600"/>
            <a:ext cx="11005600" cy="1296487"/>
          </a:xfrm>
          <a:prstGeom prst="rect">
            <a:avLst/>
          </a:prstGeom>
          <a:noFill/>
          <a:ln>
            <a:noFill/>
          </a:ln>
        </p:spPr>
      </p:pic>
      <p:pic>
        <p:nvPicPr>
          <p:cNvPr id="234" name="Google Shape;234;p27" title="Screenshot 2025-10-22 at 10.53.02.png"/>
          <p:cNvPicPr preferRelativeResize="0"/>
          <p:nvPr/>
        </p:nvPicPr>
        <p:blipFill>
          <a:blip r:embed="rId5">
            <a:alphaModFix/>
          </a:blip>
          <a:stretch>
            <a:fillRect/>
          </a:stretch>
        </p:blipFill>
        <p:spPr>
          <a:xfrm>
            <a:off x="925575" y="2512075"/>
            <a:ext cx="6514698" cy="3515024"/>
          </a:xfrm>
          <a:prstGeom prst="rect">
            <a:avLst/>
          </a:prstGeom>
          <a:noFill/>
          <a:ln>
            <a:noFill/>
          </a:ln>
        </p:spPr>
      </p:pic>
      <p:pic>
        <p:nvPicPr>
          <p:cNvPr id="235" name="Google Shape;235;p27" title="Screenshot 2025-10-22 at 10.53.59.png"/>
          <p:cNvPicPr preferRelativeResize="0"/>
          <p:nvPr/>
        </p:nvPicPr>
        <p:blipFill>
          <a:blip r:embed="rId6">
            <a:alphaModFix/>
          </a:blip>
          <a:stretch>
            <a:fillRect/>
          </a:stretch>
        </p:blipFill>
        <p:spPr>
          <a:xfrm>
            <a:off x="7644625" y="3488100"/>
            <a:ext cx="4311749" cy="1010575"/>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239"/>
        <p:cNvGrpSpPr/>
        <p:nvPr/>
      </p:nvGrpSpPr>
      <p:grpSpPr>
        <a:xfrm>
          <a:off x="0" y="0"/>
          <a:ext cx="0" cy="0"/>
          <a:chOff x="0" y="0"/>
          <a:chExt cx="0" cy="0"/>
        </a:xfrm>
      </p:grpSpPr>
      <p:sp>
        <p:nvSpPr>
          <p:cNvPr id="240" name="Google Shape;240;p28"/>
          <p:cNvSpPr txBox="1"/>
          <p:nvPr/>
        </p:nvSpPr>
        <p:spPr>
          <a:xfrm>
            <a:off x="838200" y="147400"/>
            <a:ext cx="10515600" cy="8868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None/>
            </a:pPr>
            <a:r>
              <a:rPr lang="lt-LT" sz="4200" b="1">
                <a:solidFill>
                  <a:srgbClr val="2F6335"/>
                </a:solidFill>
              </a:rPr>
              <a:t>1.2.3 klausimo kandidatų atsakymai</a:t>
            </a:r>
            <a:endParaRPr sz="4200" b="1">
              <a:solidFill>
                <a:srgbClr val="2F6335"/>
              </a:solidFill>
            </a:endParaRPr>
          </a:p>
        </p:txBody>
      </p:sp>
      <p:pic>
        <p:nvPicPr>
          <p:cNvPr id="241" name="Google Shape;241;p28" title="Screenshot 2025-10-22 at 10.03.04.png"/>
          <p:cNvPicPr preferRelativeResize="0"/>
          <p:nvPr/>
        </p:nvPicPr>
        <p:blipFill>
          <a:blip r:embed="rId3">
            <a:alphaModFix/>
          </a:blip>
          <a:stretch>
            <a:fillRect/>
          </a:stretch>
        </p:blipFill>
        <p:spPr>
          <a:xfrm>
            <a:off x="9903300" y="299900"/>
            <a:ext cx="1559175" cy="632100"/>
          </a:xfrm>
          <a:prstGeom prst="rect">
            <a:avLst/>
          </a:prstGeom>
          <a:noFill/>
          <a:ln>
            <a:noFill/>
          </a:ln>
        </p:spPr>
      </p:pic>
      <p:pic>
        <p:nvPicPr>
          <p:cNvPr id="242" name="Google Shape;242;p28" title="Screenshot 2025-10-22 at 20.35.56.png"/>
          <p:cNvPicPr preferRelativeResize="0"/>
          <p:nvPr/>
        </p:nvPicPr>
        <p:blipFill>
          <a:blip r:embed="rId4">
            <a:alphaModFix/>
          </a:blip>
          <a:stretch>
            <a:fillRect/>
          </a:stretch>
        </p:blipFill>
        <p:spPr>
          <a:xfrm>
            <a:off x="886975" y="1120425"/>
            <a:ext cx="5818877" cy="2273799"/>
          </a:xfrm>
          <a:prstGeom prst="rect">
            <a:avLst/>
          </a:prstGeom>
          <a:noFill/>
          <a:ln>
            <a:noFill/>
          </a:ln>
        </p:spPr>
      </p:pic>
      <p:sp>
        <p:nvSpPr>
          <p:cNvPr id="243" name="Google Shape;243;p28"/>
          <p:cNvSpPr txBox="1"/>
          <p:nvPr/>
        </p:nvSpPr>
        <p:spPr>
          <a:xfrm>
            <a:off x="6705850" y="2058300"/>
            <a:ext cx="4518900" cy="5388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lt-LT" sz="2300">
                <a:solidFill>
                  <a:srgbClr val="00B050"/>
                </a:solidFill>
              </a:rPr>
              <a:t>Toks sprendimas vertinamas 3 t.</a:t>
            </a:r>
            <a:endParaRPr sz="2300">
              <a:solidFill>
                <a:srgbClr val="00B050"/>
              </a:solidFill>
            </a:endParaRPr>
          </a:p>
        </p:txBody>
      </p:sp>
      <p:sp>
        <p:nvSpPr>
          <p:cNvPr id="244" name="Google Shape;244;p28"/>
          <p:cNvSpPr txBox="1"/>
          <p:nvPr/>
        </p:nvSpPr>
        <p:spPr>
          <a:xfrm>
            <a:off x="838200" y="3480450"/>
            <a:ext cx="10805100" cy="2955300"/>
          </a:xfrm>
          <a:prstGeom prst="rect">
            <a:avLst/>
          </a:prstGeom>
          <a:noFill/>
          <a:ln>
            <a:noFill/>
          </a:ln>
        </p:spPr>
        <p:txBody>
          <a:bodyPr spcFirstLastPara="1" wrap="square" lIns="91425" tIns="91425" rIns="91425" bIns="91425" anchor="t" anchorCtr="0">
            <a:spAutoFit/>
          </a:bodyPr>
          <a:lstStyle/>
          <a:p>
            <a:pPr marL="0" lvl="0" indent="0" algn="just" rtl="0">
              <a:spcBef>
                <a:spcPts val="0"/>
              </a:spcBef>
              <a:spcAft>
                <a:spcPts val="0"/>
              </a:spcAft>
              <a:buNone/>
            </a:pPr>
            <a:r>
              <a:rPr lang="lt-LT" sz="2000" b="1">
                <a:solidFill>
                  <a:srgbClr val="00B050"/>
                </a:solidFill>
              </a:rPr>
              <a:t>Sprendimas turi būti NUOSEKLUS –</a:t>
            </a:r>
            <a:r>
              <a:rPr lang="lt-LT" sz="2000">
                <a:solidFill>
                  <a:srgbClr val="00B050"/>
                </a:solidFill>
              </a:rPr>
              <a:t> turi parašyti, ką skaičiuoja, </a:t>
            </a:r>
            <a:r>
              <a:rPr lang="lt-LT" sz="2000" b="1">
                <a:solidFill>
                  <a:srgbClr val="00B050"/>
                </a:solidFill>
              </a:rPr>
              <a:t>kurios</a:t>
            </a:r>
            <a:r>
              <a:rPr lang="lt-LT" sz="2000">
                <a:solidFill>
                  <a:srgbClr val="00B050"/>
                </a:solidFill>
              </a:rPr>
              <a:t> </a:t>
            </a:r>
            <a:r>
              <a:rPr lang="lt-LT" sz="2000" b="1">
                <a:solidFill>
                  <a:srgbClr val="00B050"/>
                </a:solidFill>
              </a:rPr>
              <a:t>medžiagos</a:t>
            </a:r>
            <a:r>
              <a:rPr lang="lt-LT" sz="2000">
                <a:solidFill>
                  <a:srgbClr val="00B050"/>
                </a:solidFill>
              </a:rPr>
              <a:t>, parašyti veiksmą (išskyrus skaičiavimą pagal formulyne pateiktas formules) atsakymą ir atsakymo matavimo vienetą.</a:t>
            </a:r>
            <a:endParaRPr sz="2000">
              <a:solidFill>
                <a:srgbClr val="00B050"/>
              </a:solidFill>
            </a:endParaRPr>
          </a:p>
          <a:p>
            <a:pPr marL="0" lvl="0" indent="0" algn="just" rtl="0">
              <a:spcBef>
                <a:spcPts val="0"/>
              </a:spcBef>
              <a:spcAft>
                <a:spcPts val="0"/>
              </a:spcAft>
              <a:buNone/>
            </a:pPr>
            <a:r>
              <a:rPr lang="lt-LT" sz="2000" b="1">
                <a:solidFill>
                  <a:srgbClr val="00B050"/>
                </a:solidFill>
              </a:rPr>
              <a:t>Už nuoseklumo klaidas baudžiame vieną kartą.</a:t>
            </a:r>
            <a:r>
              <a:rPr lang="lt-LT" sz="2000">
                <a:solidFill>
                  <a:srgbClr val="00B050"/>
                </a:solidFill>
              </a:rPr>
              <a:t> Pvz., neparašo matavimo vieneto viename veiksme; nerašo, ką skaičiuoja kitame veiksme ir pan. – nuimamas tik 1 taškas.</a:t>
            </a:r>
            <a:endParaRPr sz="2000">
              <a:solidFill>
                <a:srgbClr val="00B050"/>
              </a:solidFill>
            </a:endParaRPr>
          </a:p>
          <a:p>
            <a:pPr marL="0" lvl="0" indent="0" algn="just" rtl="0">
              <a:spcBef>
                <a:spcPts val="0"/>
              </a:spcBef>
              <a:spcAft>
                <a:spcPts val="0"/>
              </a:spcAft>
              <a:buNone/>
            </a:pPr>
            <a:r>
              <a:rPr lang="lt-LT" sz="2000" b="1">
                <a:solidFill>
                  <a:srgbClr val="FF0000"/>
                </a:solidFill>
              </a:rPr>
              <a:t>Prieš vertinant sprendimą, reikia įvertinti sprendimo nuoseklumą. </a:t>
            </a:r>
            <a:endParaRPr sz="2000" b="1">
              <a:solidFill>
                <a:srgbClr val="FF0000"/>
              </a:solidFill>
            </a:endParaRPr>
          </a:p>
          <a:p>
            <a:pPr marL="0" lvl="0" indent="0" algn="just" rtl="0">
              <a:spcBef>
                <a:spcPts val="0"/>
              </a:spcBef>
              <a:spcAft>
                <a:spcPts val="0"/>
              </a:spcAft>
              <a:buNone/>
            </a:pPr>
            <a:r>
              <a:rPr lang="lt-LT" sz="2000">
                <a:solidFill>
                  <a:srgbClr val="FF0000"/>
                </a:solidFill>
              </a:rPr>
              <a:t>Jei nuoseklumo nėra: nerašoma, kas skaičiuojama, praleidžiami matavimo vienetai ir t. t. – </a:t>
            </a:r>
            <a:r>
              <a:rPr lang="lt-LT" sz="2000" b="1">
                <a:solidFill>
                  <a:srgbClr val="FF0000"/>
                </a:solidFill>
              </a:rPr>
              <a:t>kandidatas praranda 1 tašką už nenuoseklų sprendimą</a:t>
            </a:r>
            <a:r>
              <a:rPr lang="lt-LT" sz="2000">
                <a:solidFill>
                  <a:srgbClr val="FF0000"/>
                </a:solidFill>
              </a:rPr>
              <a:t>. Po to vertinamas sprendimas.</a:t>
            </a:r>
            <a:endParaRPr sz="2000" b="1">
              <a:solidFill>
                <a:srgbClr val="0000FF"/>
              </a:solidFill>
            </a:endParaRPr>
          </a:p>
          <a:p>
            <a:pPr marL="0" lvl="0" indent="0" algn="l" rtl="0">
              <a:spcBef>
                <a:spcPts val="0"/>
              </a:spcBef>
              <a:spcAft>
                <a:spcPts val="0"/>
              </a:spcAft>
              <a:buNone/>
            </a:pPr>
            <a:r>
              <a:rPr lang="lt-LT" sz="2000" b="1">
                <a:solidFill>
                  <a:srgbClr val="FF0000"/>
                </a:solidFill>
              </a:rPr>
              <a:t>Aritmetinės klaidos nėra nuoseklumo kriterijus.</a:t>
            </a:r>
            <a:endParaRPr sz="2000">
              <a:solidFill>
                <a:srgbClr val="00B050"/>
              </a:solidFill>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74"/>
        <p:cNvGrpSpPr/>
        <p:nvPr/>
      </p:nvGrpSpPr>
      <p:grpSpPr>
        <a:xfrm>
          <a:off x="0" y="0"/>
          <a:ext cx="0" cy="0"/>
          <a:chOff x="0" y="0"/>
          <a:chExt cx="0" cy="0"/>
        </a:xfrm>
      </p:grpSpPr>
      <p:sp>
        <p:nvSpPr>
          <p:cNvPr id="75" name="Google Shape;75;p11"/>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2F6335"/>
              </a:buClr>
              <a:buSzPts val="4400"/>
              <a:buFont typeface="Calibri"/>
              <a:buNone/>
            </a:pPr>
            <a:r>
              <a:rPr lang="lt-LT" sz="4000">
                <a:latin typeface="Arial"/>
                <a:ea typeface="Arial"/>
                <a:cs typeface="Arial"/>
                <a:sym typeface="Arial"/>
              </a:rPr>
              <a:t>Užsiėmimo struktūra </a:t>
            </a:r>
            <a:endParaRPr sz="4000">
              <a:latin typeface="Arial"/>
              <a:ea typeface="Arial"/>
              <a:cs typeface="Arial"/>
              <a:sym typeface="Arial"/>
            </a:endParaRPr>
          </a:p>
        </p:txBody>
      </p:sp>
      <p:sp>
        <p:nvSpPr>
          <p:cNvPr id="76" name="Google Shape;76;p11"/>
          <p:cNvSpPr txBox="1">
            <a:spLocks noGrp="1"/>
          </p:cNvSpPr>
          <p:nvPr>
            <p:ph type="body" idx="1"/>
          </p:nvPr>
        </p:nvSpPr>
        <p:spPr>
          <a:xfrm>
            <a:off x="838200" y="1589800"/>
            <a:ext cx="10515600" cy="4940700"/>
          </a:xfrm>
          <a:prstGeom prst="rect">
            <a:avLst/>
          </a:prstGeom>
          <a:noFill/>
          <a:ln>
            <a:noFill/>
          </a:ln>
        </p:spPr>
        <p:txBody>
          <a:bodyPr spcFirstLastPara="1" wrap="square" lIns="91425" tIns="45700" rIns="91425" bIns="45700" anchor="t" anchorCtr="0">
            <a:normAutofit/>
          </a:bodyPr>
          <a:lstStyle/>
          <a:p>
            <a:pPr marL="692150" lvl="0" indent="-501015" algn="l" rtl="0">
              <a:lnSpc>
                <a:spcPct val="150000"/>
              </a:lnSpc>
              <a:spcBef>
                <a:spcPts val="0"/>
              </a:spcBef>
              <a:spcAft>
                <a:spcPts val="0"/>
              </a:spcAft>
              <a:buSzPts val="2800"/>
              <a:buAutoNum type="arabicPeriod"/>
            </a:pPr>
            <a:r>
              <a:rPr lang="lt-LT">
                <a:latin typeface="Arial"/>
                <a:ea typeface="Arial"/>
                <a:cs typeface="Arial"/>
                <a:sym typeface="Arial"/>
              </a:rPr>
              <a:t>Savarankiško darbo rezultatų analizė ir aptarimas.</a:t>
            </a:r>
            <a:endParaRPr>
              <a:latin typeface="Arial"/>
              <a:ea typeface="Arial"/>
              <a:cs typeface="Arial"/>
              <a:sym typeface="Arial"/>
            </a:endParaRPr>
          </a:p>
          <a:p>
            <a:pPr marL="692150" lvl="0" indent="-501015" algn="l" rtl="0">
              <a:lnSpc>
                <a:spcPct val="150000"/>
              </a:lnSpc>
              <a:spcBef>
                <a:spcPts val="0"/>
              </a:spcBef>
              <a:spcAft>
                <a:spcPts val="0"/>
              </a:spcAft>
              <a:buSzPts val="2800"/>
              <a:buAutoNum type="arabicPeriod"/>
            </a:pPr>
            <a:r>
              <a:rPr lang="lt-LT">
                <a:latin typeface="Arial"/>
                <a:ea typeface="Arial"/>
                <a:cs typeface="Arial"/>
                <a:sym typeface="Arial"/>
              </a:rPr>
              <a:t>Klausimų, susijusių su 2023 m. chemijos VBE vertinimu RM Assessor vertinimo platformoje aptarimas.</a:t>
            </a:r>
            <a:endParaRPr>
              <a:latin typeface="Arial"/>
              <a:ea typeface="Arial"/>
              <a:cs typeface="Arial"/>
              <a:sym typeface="Arial"/>
            </a:endParaRPr>
          </a:p>
          <a:p>
            <a:pPr marL="692150" lvl="0" indent="-501015" algn="l" rtl="0">
              <a:lnSpc>
                <a:spcPct val="150000"/>
              </a:lnSpc>
              <a:spcBef>
                <a:spcPts val="0"/>
              </a:spcBef>
              <a:spcAft>
                <a:spcPts val="0"/>
              </a:spcAft>
              <a:buSzPts val="2800"/>
              <a:buAutoNum type="arabicPeriod"/>
            </a:pPr>
            <a:r>
              <a:rPr lang="lt-LT">
                <a:latin typeface="Arial"/>
                <a:ea typeface="Arial"/>
                <a:cs typeface="Arial"/>
                <a:sym typeface="Arial"/>
              </a:rPr>
              <a:t>2025 m. VBE II dalies vertinimas RM platformoje, modeliuojant tikrojo vertinimo patirtį.</a:t>
            </a:r>
            <a:endParaRPr>
              <a:latin typeface="Arial"/>
              <a:ea typeface="Arial"/>
              <a:cs typeface="Arial"/>
              <a:sym typeface="Arial"/>
            </a:endParaRPr>
          </a:p>
          <a:p>
            <a:pPr marL="692150" lvl="0" indent="-501015" algn="l" rtl="0">
              <a:lnSpc>
                <a:spcPct val="150000"/>
              </a:lnSpc>
              <a:spcBef>
                <a:spcPts val="0"/>
              </a:spcBef>
              <a:spcAft>
                <a:spcPts val="0"/>
              </a:spcAft>
              <a:buSzPts val="2800"/>
              <a:buAutoNum type="arabicPeriod"/>
            </a:pPr>
            <a:r>
              <a:rPr lang="lt-LT">
                <a:latin typeface="Arial"/>
                <a:ea typeface="Arial"/>
                <a:cs typeface="Arial"/>
                <a:sym typeface="Arial"/>
              </a:rPr>
              <a:t>Mokymų apibendrinimas.</a:t>
            </a:r>
            <a:endParaRPr>
              <a:latin typeface="Arial"/>
              <a:ea typeface="Arial"/>
              <a:cs typeface="Arial"/>
              <a:sym typeface="Arial"/>
            </a:endParaRPr>
          </a:p>
        </p:txBody>
      </p:sp>
      <p:sp>
        <p:nvSpPr>
          <p:cNvPr id="77" name="Google Shape;77;p11"/>
          <p:cNvSpPr/>
          <p:nvPr/>
        </p:nvSpPr>
        <p:spPr>
          <a:xfrm>
            <a:off x="9887400" y="213825"/>
            <a:ext cx="1614000" cy="717900"/>
          </a:xfrm>
          <a:prstGeom prst="rect">
            <a:avLst/>
          </a:pr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Calibri"/>
              <a:ea typeface="Calibri"/>
              <a:cs typeface="Calibri"/>
              <a:sym typeface="Calibri"/>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248"/>
        <p:cNvGrpSpPr/>
        <p:nvPr/>
      </p:nvGrpSpPr>
      <p:grpSpPr>
        <a:xfrm>
          <a:off x="0" y="0"/>
          <a:ext cx="0" cy="0"/>
          <a:chOff x="0" y="0"/>
          <a:chExt cx="0" cy="0"/>
        </a:xfrm>
      </p:grpSpPr>
      <p:sp>
        <p:nvSpPr>
          <p:cNvPr id="249" name="Google Shape;249;p29"/>
          <p:cNvSpPr txBox="1"/>
          <p:nvPr/>
        </p:nvSpPr>
        <p:spPr>
          <a:xfrm>
            <a:off x="838200" y="147400"/>
            <a:ext cx="10515600" cy="8868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None/>
            </a:pPr>
            <a:r>
              <a:rPr lang="lt-LT" sz="4200" b="1">
                <a:solidFill>
                  <a:srgbClr val="2F6335"/>
                </a:solidFill>
              </a:rPr>
              <a:t>1.3 klausimo vertinimo instrukcija</a:t>
            </a:r>
            <a:endParaRPr sz="4200" b="1">
              <a:solidFill>
                <a:srgbClr val="2F6335"/>
              </a:solidFill>
            </a:endParaRPr>
          </a:p>
        </p:txBody>
      </p:sp>
      <p:pic>
        <p:nvPicPr>
          <p:cNvPr id="250" name="Google Shape;250;p29" title="Screenshot 2025-10-22 at 10.03.04.png"/>
          <p:cNvPicPr preferRelativeResize="0"/>
          <p:nvPr/>
        </p:nvPicPr>
        <p:blipFill>
          <a:blip r:embed="rId3">
            <a:alphaModFix/>
          </a:blip>
          <a:stretch>
            <a:fillRect/>
          </a:stretch>
        </p:blipFill>
        <p:spPr>
          <a:xfrm>
            <a:off x="9903300" y="299900"/>
            <a:ext cx="1559175" cy="632100"/>
          </a:xfrm>
          <a:prstGeom prst="rect">
            <a:avLst/>
          </a:prstGeom>
          <a:noFill/>
          <a:ln>
            <a:noFill/>
          </a:ln>
        </p:spPr>
      </p:pic>
      <p:pic>
        <p:nvPicPr>
          <p:cNvPr id="251" name="Google Shape;251;p29"/>
          <p:cNvPicPr preferRelativeResize="0"/>
          <p:nvPr/>
        </p:nvPicPr>
        <p:blipFill>
          <a:blip r:embed="rId4">
            <a:alphaModFix/>
          </a:blip>
          <a:stretch>
            <a:fillRect/>
          </a:stretch>
        </p:blipFill>
        <p:spPr>
          <a:xfrm>
            <a:off x="795000" y="1056358"/>
            <a:ext cx="10964676" cy="3987150"/>
          </a:xfrm>
          <a:prstGeom prst="rect">
            <a:avLst/>
          </a:prstGeom>
          <a:noFill/>
          <a:ln>
            <a:noFill/>
          </a:ln>
        </p:spPr>
      </p:pic>
      <p:pic>
        <p:nvPicPr>
          <p:cNvPr id="252" name="Google Shape;252;p29" title="Screenshot 2025-10-22 at 20.39.33.png"/>
          <p:cNvPicPr preferRelativeResize="0"/>
          <p:nvPr/>
        </p:nvPicPr>
        <p:blipFill>
          <a:blip r:embed="rId5">
            <a:alphaModFix/>
          </a:blip>
          <a:stretch>
            <a:fillRect/>
          </a:stretch>
        </p:blipFill>
        <p:spPr>
          <a:xfrm>
            <a:off x="1650800" y="2229333"/>
            <a:ext cx="7733248" cy="2484624"/>
          </a:xfrm>
          <a:prstGeom prst="rect">
            <a:avLst/>
          </a:prstGeom>
          <a:noFill/>
          <a:ln>
            <a:noFill/>
          </a:ln>
        </p:spPr>
      </p:pic>
      <p:sp>
        <p:nvSpPr>
          <p:cNvPr id="253" name="Google Shape;253;p29"/>
          <p:cNvSpPr txBox="1"/>
          <p:nvPr/>
        </p:nvSpPr>
        <p:spPr>
          <a:xfrm>
            <a:off x="1650800" y="5137250"/>
            <a:ext cx="9332700" cy="8928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lt-LT" sz="2300">
                <a:solidFill>
                  <a:srgbClr val="00B050"/>
                </a:solidFill>
              </a:rPr>
              <a:t>Užskaitome: gelsvos nuosėdos.</a:t>
            </a:r>
            <a:endParaRPr sz="2300">
              <a:solidFill>
                <a:srgbClr val="00B050"/>
              </a:solidFill>
            </a:endParaRPr>
          </a:p>
          <a:p>
            <a:pPr marL="0" lvl="0" indent="0" algn="l" rtl="0">
              <a:spcBef>
                <a:spcPts val="0"/>
              </a:spcBef>
              <a:spcAft>
                <a:spcPts val="0"/>
              </a:spcAft>
              <a:buNone/>
            </a:pPr>
            <a:r>
              <a:rPr lang="lt-LT" sz="2300">
                <a:solidFill>
                  <a:srgbClr val="FF0000"/>
                </a:solidFill>
              </a:rPr>
              <a:t>Neužskaitome: tamsios nuosėdos.</a:t>
            </a:r>
            <a:endParaRPr sz="2300">
              <a:solidFill>
                <a:srgbClr val="FF0000"/>
              </a:solidFill>
            </a:endParaRPr>
          </a:p>
        </p:txBody>
      </p:sp>
      <p:pic>
        <p:nvPicPr>
          <p:cNvPr id="254" name="Google Shape;254;p29" title="Screenshot 2026-04-10 at 09.49.35.png"/>
          <p:cNvPicPr preferRelativeResize="0"/>
          <p:nvPr/>
        </p:nvPicPr>
        <p:blipFill>
          <a:blip r:embed="rId6">
            <a:alphaModFix/>
          </a:blip>
          <a:stretch>
            <a:fillRect/>
          </a:stretch>
        </p:blipFill>
        <p:spPr>
          <a:xfrm>
            <a:off x="1650800" y="3025950"/>
            <a:ext cx="3465376" cy="538800"/>
          </a:xfrm>
          <a:prstGeom prst="rect">
            <a:avLst/>
          </a:prstGeom>
          <a:noFill/>
          <a:ln>
            <a:noFill/>
          </a:ln>
        </p:spPr>
      </p:pic>
      <p:pic>
        <p:nvPicPr>
          <p:cNvPr id="255" name="Google Shape;255;p29" title="Screenshot 2026-04-10 at 09.49.54.png"/>
          <p:cNvPicPr preferRelativeResize="0"/>
          <p:nvPr/>
        </p:nvPicPr>
        <p:blipFill>
          <a:blip r:embed="rId7">
            <a:alphaModFix/>
          </a:blip>
          <a:stretch>
            <a:fillRect/>
          </a:stretch>
        </p:blipFill>
        <p:spPr>
          <a:xfrm>
            <a:off x="1650800" y="4360725"/>
            <a:ext cx="2729225" cy="776525"/>
          </a:xfrm>
          <a:prstGeom prst="rect">
            <a:avLst/>
          </a:prstGeom>
          <a:noFill/>
          <a:ln>
            <a:noFill/>
          </a:ln>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259"/>
        <p:cNvGrpSpPr/>
        <p:nvPr/>
      </p:nvGrpSpPr>
      <p:grpSpPr>
        <a:xfrm>
          <a:off x="0" y="0"/>
          <a:ext cx="0" cy="0"/>
          <a:chOff x="0" y="0"/>
          <a:chExt cx="0" cy="0"/>
        </a:xfrm>
      </p:grpSpPr>
      <p:sp>
        <p:nvSpPr>
          <p:cNvPr id="260" name="Google Shape;260;p30"/>
          <p:cNvSpPr txBox="1"/>
          <p:nvPr/>
        </p:nvSpPr>
        <p:spPr>
          <a:xfrm>
            <a:off x="838200" y="147400"/>
            <a:ext cx="10515600" cy="8868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None/>
            </a:pPr>
            <a:r>
              <a:rPr lang="lt-LT" sz="4200" b="1">
                <a:solidFill>
                  <a:srgbClr val="2F6335"/>
                </a:solidFill>
              </a:rPr>
              <a:t>2.1 klausimo vertinimo instrukcija</a:t>
            </a:r>
            <a:endParaRPr sz="4200" b="1">
              <a:solidFill>
                <a:srgbClr val="2F6335"/>
              </a:solidFill>
            </a:endParaRPr>
          </a:p>
        </p:txBody>
      </p:sp>
      <p:pic>
        <p:nvPicPr>
          <p:cNvPr id="261" name="Google Shape;261;p30" title="Screenshot 2025-10-22 at 10.03.04.png"/>
          <p:cNvPicPr preferRelativeResize="0"/>
          <p:nvPr/>
        </p:nvPicPr>
        <p:blipFill>
          <a:blip r:embed="rId3">
            <a:alphaModFix/>
          </a:blip>
          <a:stretch>
            <a:fillRect/>
          </a:stretch>
        </p:blipFill>
        <p:spPr>
          <a:xfrm>
            <a:off x="9903300" y="299900"/>
            <a:ext cx="1559175" cy="632100"/>
          </a:xfrm>
          <a:prstGeom prst="rect">
            <a:avLst/>
          </a:prstGeom>
          <a:noFill/>
          <a:ln>
            <a:noFill/>
          </a:ln>
        </p:spPr>
      </p:pic>
      <p:pic>
        <p:nvPicPr>
          <p:cNvPr id="262" name="Google Shape;262;p30"/>
          <p:cNvPicPr preferRelativeResize="0"/>
          <p:nvPr/>
        </p:nvPicPr>
        <p:blipFill>
          <a:blip r:embed="rId4">
            <a:alphaModFix/>
          </a:blip>
          <a:stretch>
            <a:fillRect/>
          </a:stretch>
        </p:blipFill>
        <p:spPr>
          <a:xfrm>
            <a:off x="560575" y="1131425"/>
            <a:ext cx="11208101" cy="2236650"/>
          </a:xfrm>
          <a:prstGeom prst="rect">
            <a:avLst/>
          </a:prstGeom>
          <a:noFill/>
          <a:ln>
            <a:noFill/>
          </a:ln>
        </p:spPr>
      </p:pic>
      <p:pic>
        <p:nvPicPr>
          <p:cNvPr id="263" name="Google Shape;263;p30" title="Screenshot 2025-10-22 at 20.45.54.png"/>
          <p:cNvPicPr preferRelativeResize="0"/>
          <p:nvPr/>
        </p:nvPicPr>
        <p:blipFill>
          <a:blip r:embed="rId5">
            <a:alphaModFix/>
          </a:blip>
          <a:stretch>
            <a:fillRect/>
          </a:stretch>
        </p:blipFill>
        <p:spPr>
          <a:xfrm>
            <a:off x="1451375" y="2312842"/>
            <a:ext cx="8763602" cy="975625"/>
          </a:xfrm>
          <a:prstGeom prst="rect">
            <a:avLst/>
          </a:prstGeom>
          <a:noFill/>
          <a:ln>
            <a:noFill/>
          </a:ln>
        </p:spPr>
      </p:pic>
      <p:pic>
        <p:nvPicPr>
          <p:cNvPr id="264" name="Google Shape;264;p30" title="Screenshot 2025-10-22 at 20.46.14.png"/>
          <p:cNvPicPr preferRelativeResize="0"/>
          <p:nvPr/>
        </p:nvPicPr>
        <p:blipFill>
          <a:blip r:embed="rId6">
            <a:alphaModFix/>
          </a:blip>
          <a:stretch>
            <a:fillRect/>
          </a:stretch>
        </p:blipFill>
        <p:spPr>
          <a:xfrm>
            <a:off x="3678275" y="3368075"/>
            <a:ext cx="4461405" cy="632100"/>
          </a:xfrm>
          <a:prstGeom prst="rect">
            <a:avLst/>
          </a:prstGeom>
          <a:noFill/>
          <a:ln>
            <a:noFill/>
          </a:ln>
        </p:spPr>
      </p:pic>
      <p:sp>
        <p:nvSpPr>
          <p:cNvPr id="265" name="Google Shape;265;p30"/>
          <p:cNvSpPr txBox="1"/>
          <p:nvPr/>
        </p:nvSpPr>
        <p:spPr>
          <a:xfrm>
            <a:off x="1342725" y="4000175"/>
            <a:ext cx="9332700" cy="8928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lt-LT" sz="2300">
                <a:solidFill>
                  <a:srgbClr val="00B050"/>
                </a:solidFill>
              </a:rPr>
              <a:t>Užskaitome visus tinkamus požymius, pvz., trūksta oro.</a:t>
            </a:r>
            <a:endParaRPr sz="2300">
              <a:solidFill>
                <a:srgbClr val="00B050"/>
              </a:solidFill>
            </a:endParaRPr>
          </a:p>
          <a:p>
            <a:pPr marL="0" lvl="0" indent="0" algn="l" rtl="0">
              <a:spcBef>
                <a:spcPts val="0"/>
              </a:spcBef>
              <a:spcAft>
                <a:spcPts val="0"/>
              </a:spcAft>
              <a:buNone/>
            </a:pPr>
            <a:r>
              <a:rPr lang="lt-LT" sz="2300">
                <a:solidFill>
                  <a:srgbClr val="FF0000"/>
                </a:solidFill>
              </a:rPr>
              <a:t>Neužskaitome, jei aiškina apsinuodijimo mechanizmą, bet ne požymį.</a:t>
            </a:r>
            <a:endParaRPr sz="2300">
              <a:solidFill>
                <a:srgbClr val="FF0000"/>
              </a:solidFill>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269"/>
        <p:cNvGrpSpPr/>
        <p:nvPr/>
      </p:nvGrpSpPr>
      <p:grpSpPr>
        <a:xfrm>
          <a:off x="0" y="0"/>
          <a:ext cx="0" cy="0"/>
          <a:chOff x="0" y="0"/>
          <a:chExt cx="0" cy="0"/>
        </a:xfrm>
      </p:grpSpPr>
      <p:sp>
        <p:nvSpPr>
          <p:cNvPr id="270" name="Google Shape;270;p31"/>
          <p:cNvSpPr txBox="1"/>
          <p:nvPr/>
        </p:nvSpPr>
        <p:spPr>
          <a:xfrm>
            <a:off x="838200" y="147400"/>
            <a:ext cx="10515600" cy="8868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None/>
            </a:pPr>
            <a:r>
              <a:rPr lang="lt-LT" sz="4200" b="1">
                <a:solidFill>
                  <a:srgbClr val="2F6335"/>
                </a:solidFill>
              </a:rPr>
              <a:t>2.2 klausimo vertinimo instrukcija</a:t>
            </a:r>
            <a:endParaRPr sz="4200" b="1">
              <a:solidFill>
                <a:srgbClr val="2F6335"/>
              </a:solidFill>
            </a:endParaRPr>
          </a:p>
        </p:txBody>
      </p:sp>
      <p:pic>
        <p:nvPicPr>
          <p:cNvPr id="271" name="Google Shape;271;p31" title="Screenshot 2025-10-22 at 10.03.04.png"/>
          <p:cNvPicPr preferRelativeResize="0"/>
          <p:nvPr/>
        </p:nvPicPr>
        <p:blipFill>
          <a:blip r:embed="rId3">
            <a:alphaModFix/>
          </a:blip>
          <a:stretch>
            <a:fillRect/>
          </a:stretch>
        </p:blipFill>
        <p:spPr>
          <a:xfrm>
            <a:off x="9903300" y="299900"/>
            <a:ext cx="1559175" cy="632100"/>
          </a:xfrm>
          <a:prstGeom prst="rect">
            <a:avLst/>
          </a:prstGeom>
          <a:noFill/>
          <a:ln>
            <a:noFill/>
          </a:ln>
        </p:spPr>
      </p:pic>
      <p:pic>
        <p:nvPicPr>
          <p:cNvPr id="272" name="Google Shape;272;p31"/>
          <p:cNvPicPr preferRelativeResize="0"/>
          <p:nvPr/>
        </p:nvPicPr>
        <p:blipFill>
          <a:blip r:embed="rId4">
            <a:alphaModFix/>
          </a:blip>
          <a:stretch>
            <a:fillRect/>
          </a:stretch>
        </p:blipFill>
        <p:spPr>
          <a:xfrm>
            <a:off x="616625" y="1197675"/>
            <a:ext cx="11319049" cy="1882325"/>
          </a:xfrm>
          <a:prstGeom prst="rect">
            <a:avLst/>
          </a:prstGeom>
          <a:noFill/>
          <a:ln>
            <a:noFill/>
          </a:ln>
        </p:spPr>
      </p:pic>
      <p:pic>
        <p:nvPicPr>
          <p:cNvPr id="273" name="Google Shape;273;p31" title="Screenshot 2025-10-24 at 06.23.23.png"/>
          <p:cNvPicPr preferRelativeResize="0"/>
          <p:nvPr/>
        </p:nvPicPr>
        <p:blipFill>
          <a:blip r:embed="rId5">
            <a:alphaModFix/>
          </a:blip>
          <a:stretch>
            <a:fillRect/>
          </a:stretch>
        </p:blipFill>
        <p:spPr>
          <a:xfrm>
            <a:off x="1559438" y="1847504"/>
            <a:ext cx="6472951" cy="1120950"/>
          </a:xfrm>
          <a:prstGeom prst="rect">
            <a:avLst/>
          </a:prstGeom>
          <a:noFill/>
          <a:ln>
            <a:noFill/>
          </a:ln>
        </p:spPr>
      </p:pic>
      <p:pic>
        <p:nvPicPr>
          <p:cNvPr id="274" name="Google Shape;274;p31" title="Screenshot 2025-10-22 at 20.46.14.png"/>
          <p:cNvPicPr preferRelativeResize="0"/>
          <p:nvPr/>
        </p:nvPicPr>
        <p:blipFill>
          <a:blip r:embed="rId6">
            <a:alphaModFix/>
          </a:blip>
          <a:stretch>
            <a:fillRect/>
          </a:stretch>
        </p:blipFill>
        <p:spPr>
          <a:xfrm>
            <a:off x="3733650" y="3112950"/>
            <a:ext cx="4461405" cy="632100"/>
          </a:xfrm>
          <a:prstGeom prst="rect">
            <a:avLst/>
          </a:prstGeom>
          <a:noFill/>
          <a:ln>
            <a:noFill/>
          </a:ln>
        </p:spPr>
      </p:pic>
      <p:sp>
        <p:nvSpPr>
          <p:cNvPr id="275" name="Google Shape;275;p31"/>
          <p:cNvSpPr txBox="1"/>
          <p:nvPr/>
        </p:nvSpPr>
        <p:spPr>
          <a:xfrm>
            <a:off x="1342725" y="4000175"/>
            <a:ext cx="9332700" cy="16008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lt-LT" sz="2300">
                <a:solidFill>
                  <a:srgbClr val="00B050"/>
                </a:solidFill>
              </a:rPr>
              <a:t>Užskaitome: visus atsakymus, susijusius su gryno oro suteikimu; atlikti dirbtinį kvėpavimą.</a:t>
            </a:r>
            <a:endParaRPr sz="2300">
              <a:solidFill>
                <a:srgbClr val="00B050"/>
              </a:solidFill>
            </a:endParaRPr>
          </a:p>
          <a:p>
            <a:pPr marL="0" lvl="0" indent="0" algn="l" rtl="0">
              <a:spcBef>
                <a:spcPts val="0"/>
              </a:spcBef>
              <a:spcAft>
                <a:spcPts val="0"/>
              </a:spcAft>
              <a:buNone/>
            </a:pPr>
            <a:r>
              <a:rPr lang="lt-LT" sz="2300">
                <a:solidFill>
                  <a:srgbClr val="FF0000"/>
                </a:solidFill>
              </a:rPr>
              <a:t>Neužskaitome: duoti vandens, atlikti kraujo perpylimą, išlaisvinti kvėpavimo takus (čia ne paspringimas), uždėti dujokaukę,</a:t>
            </a:r>
            <a:endParaRPr sz="2300">
              <a:solidFill>
                <a:srgbClr val="FF0000"/>
              </a:solidFill>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279"/>
        <p:cNvGrpSpPr/>
        <p:nvPr/>
      </p:nvGrpSpPr>
      <p:grpSpPr>
        <a:xfrm>
          <a:off x="0" y="0"/>
          <a:ext cx="0" cy="0"/>
          <a:chOff x="0" y="0"/>
          <a:chExt cx="0" cy="0"/>
        </a:xfrm>
      </p:grpSpPr>
      <p:sp>
        <p:nvSpPr>
          <p:cNvPr id="280" name="Google Shape;280;p32"/>
          <p:cNvSpPr txBox="1"/>
          <p:nvPr/>
        </p:nvSpPr>
        <p:spPr>
          <a:xfrm>
            <a:off x="838200" y="147400"/>
            <a:ext cx="10515600" cy="8868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None/>
            </a:pPr>
            <a:r>
              <a:rPr lang="lt-LT" sz="4200" b="1">
                <a:solidFill>
                  <a:srgbClr val="2F6335"/>
                </a:solidFill>
              </a:rPr>
              <a:t>2.3 klausimo vertinimo instrukcija</a:t>
            </a:r>
            <a:endParaRPr sz="4200" b="1">
              <a:solidFill>
                <a:srgbClr val="2F6335"/>
              </a:solidFill>
            </a:endParaRPr>
          </a:p>
        </p:txBody>
      </p:sp>
      <p:pic>
        <p:nvPicPr>
          <p:cNvPr id="281" name="Google Shape;281;p32" title="Screenshot 2025-10-22 at 10.03.04.png"/>
          <p:cNvPicPr preferRelativeResize="0"/>
          <p:nvPr/>
        </p:nvPicPr>
        <p:blipFill>
          <a:blip r:embed="rId3">
            <a:alphaModFix/>
          </a:blip>
          <a:stretch>
            <a:fillRect/>
          </a:stretch>
        </p:blipFill>
        <p:spPr>
          <a:xfrm>
            <a:off x="9903300" y="299900"/>
            <a:ext cx="1559175" cy="632100"/>
          </a:xfrm>
          <a:prstGeom prst="rect">
            <a:avLst/>
          </a:prstGeom>
          <a:noFill/>
          <a:ln>
            <a:noFill/>
          </a:ln>
        </p:spPr>
      </p:pic>
      <p:pic>
        <p:nvPicPr>
          <p:cNvPr id="282" name="Google Shape;282;p32"/>
          <p:cNvPicPr preferRelativeResize="0"/>
          <p:nvPr/>
        </p:nvPicPr>
        <p:blipFill rotWithShape="1">
          <a:blip r:embed="rId4">
            <a:alphaModFix/>
          </a:blip>
          <a:srcRect b="55419"/>
          <a:stretch/>
        </p:blipFill>
        <p:spPr>
          <a:xfrm>
            <a:off x="572300" y="1034200"/>
            <a:ext cx="10515599" cy="1715068"/>
          </a:xfrm>
          <a:prstGeom prst="rect">
            <a:avLst/>
          </a:prstGeom>
          <a:noFill/>
          <a:ln>
            <a:noFill/>
          </a:ln>
        </p:spPr>
      </p:pic>
      <p:pic>
        <p:nvPicPr>
          <p:cNvPr id="283" name="Google Shape;283;p32" title="Screenshot 2025-10-24 at 06.33.49.png"/>
          <p:cNvPicPr preferRelativeResize="0"/>
          <p:nvPr/>
        </p:nvPicPr>
        <p:blipFill>
          <a:blip r:embed="rId5">
            <a:alphaModFix/>
          </a:blip>
          <a:stretch>
            <a:fillRect/>
          </a:stretch>
        </p:blipFill>
        <p:spPr>
          <a:xfrm>
            <a:off x="1340575" y="2819900"/>
            <a:ext cx="6713974" cy="3668426"/>
          </a:xfrm>
          <a:prstGeom prst="rect">
            <a:avLst/>
          </a:prstGeom>
          <a:noFill/>
          <a:ln>
            <a:noFill/>
          </a:ln>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287"/>
        <p:cNvGrpSpPr/>
        <p:nvPr/>
      </p:nvGrpSpPr>
      <p:grpSpPr>
        <a:xfrm>
          <a:off x="0" y="0"/>
          <a:ext cx="0" cy="0"/>
          <a:chOff x="0" y="0"/>
          <a:chExt cx="0" cy="0"/>
        </a:xfrm>
      </p:grpSpPr>
      <p:sp>
        <p:nvSpPr>
          <p:cNvPr id="288" name="Google Shape;288;p33"/>
          <p:cNvSpPr txBox="1"/>
          <p:nvPr/>
        </p:nvSpPr>
        <p:spPr>
          <a:xfrm>
            <a:off x="838200" y="147400"/>
            <a:ext cx="10515600" cy="8868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None/>
            </a:pPr>
            <a:r>
              <a:rPr lang="lt-LT" sz="4200" b="1">
                <a:solidFill>
                  <a:srgbClr val="2F6335"/>
                </a:solidFill>
              </a:rPr>
              <a:t>2.3 klausimo vertinimo instrukcija</a:t>
            </a:r>
            <a:endParaRPr sz="4200" b="1">
              <a:solidFill>
                <a:srgbClr val="2F6335"/>
              </a:solidFill>
            </a:endParaRPr>
          </a:p>
        </p:txBody>
      </p:sp>
      <p:pic>
        <p:nvPicPr>
          <p:cNvPr id="289" name="Google Shape;289;p33" title="Screenshot 2025-10-22 at 10.03.04.png"/>
          <p:cNvPicPr preferRelativeResize="0"/>
          <p:nvPr/>
        </p:nvPicPr>
        <p:blipFill>
          <a:blip r:embed="rId3">
            <a:alphaModFix/>
          </a:blip>
          <a:stretch>
            <a:fillRect/>
          </a:stretch>
        </p:blipFill>
        <p:spPr>
          <a:xfrm>
            <a:off x="9903300" y="299900"/>
            <a:ext cx="1559175" cy="632100"/>
          </a:xfrm>
          <a:prstGeom prst="rect">
            <a:avLst/>
          </a:prstGeom>
          <a:noFill/>
          <a:ln>
            <a:noFill/>
          </a:ln>
        </p:spPr>
      </p:pic>
      <p:pic>
        <p:nvPicPr>
          <p:cNvPr id="290" name="Google Shape;290;p33"/>
          <p:cNvPicPr preferRelativeResize="0"/>
          <p:nvPr/>
        </p:nvPicPr>
        <p:blipFill>
          <a:blip r:embed="rId4">
            <a:alphaModFix/>
          </a:blip>
          <a:stretch>
            <a:fillRect/>
          </a:stretch>
        </p:blipFill>
        <p:spPr>
          <a:xfrm>
            <a:off x="593700" y="3835900"/>
            <a:ext cx="10515600" cy="1422823"/>
          </a:xfrm>
          <a:prstGeom prst="rect">
            <a:avLst/>
          </a:prstGeom>
          <a:noFill/>
          <a:ln>
            <a:noFill/>
          </a:ln>
        </p:spPr>
      </p:pic>
      <p:sp>
        <p:nvSpPr>
          <p:cNvPr id="291" name="Google Shape;291;p33"/>
          <p:cNvSpPr txBox="1"/>
          <p:nvPr/>
        </p:nvSpPr>
        <p:spPr>
          <a:xfrm>
            <a:off x="593700" y="1125150"/>
            <a:ext cx="10055100" cy="5009100"/>
          </a:xfrm>
          <a:prstGeom prst="rect">
            <a:avLst/>
          </a:prstGeom>
          <a:noFill/>
          <a:ln>
            <a:noFill/>
          </a:ln>
        </p:spPr>
        <p:txBody>
          <a:bodyPr spcFirstLastPara="1" wrap="square" lIns="165425" tIns="165425" rIns="165425" bIns="165425" anchor="ctr" anchorCtr="0">
            <a:noAutofit/>
          </a:bodyPr>
          <a:lstStyle/>
          <a:p>
            <a:pPr marL="0" lvl="0" indent="0" algn="just" rtl="0">
              <a:spcBef>
                <a:spcPts val="0"/>
              </a:spcBef>
              <a:spcAft>
                <a:spcPts val="0"/>
              </a:spcAft>
              <a:buNone/>
            </a:pPr>
            <a:r>
              <a:rPr lang="lt-LT" sz="2171">
                <a:solidFill>
                  <a:srgbClr val="00B050"/>
                </a:solidFill>
              </a:rPr>
              <a:t>Šiame uždavinyje</a:t>
            </a:r>
            <a:r>
              <a:rPr lang="lt-LT" sz="2171">
                <a:solidFill>
                  <a:srgbClr val="70AD47"/>
                </a:solidFill>
              </a:rPr>
              <a:t> </a:t>
            </a:r>
            <a:r>
              <a:rPr lang="lt-LT" sz="2171">
                <a:solidFill>
                  <a:srgbClr val="FF0000"/>
                </a:solidFill>
              </a:rPr>
              <a:t>nekreipiame dėmesio į matavimo vienetus ir </a:t>
            </a:r>
            <a:r>
              <a:rPr lang="lt-LT" sz="2171" u="sng">
                <a:solidFill>
                  <a:srgbClr val="FF0000"/>
                </a:solidFill>
              </a:rPr>
              <a:t>apvalinimą.</a:t>
            </a:r>
            <a:r>
              <a:rPr lang="lt-LT" sz="2171">
                <a:solidFill>
                  <a:srgbClr val="FF0000"/>
                </a:solidFill>
              </a:rPr>
              <a:t> </a:t>
            </a:r>
            <a:r>
              <a:rPr lang="lt-LT" sz="2171">
                <a:solidFill>
                  <a:srgbClr val="00B050"/>
                </a:solidFill>
              </a:rPr>
              <a:t>Pvz., M</a:t>
            </a:r>
            <a:r>
              <a:rPr lang="lt-LT" sz="2171" baseline="-25000">
                <a:solidFill>
                  <a:srgbClr val="00B050"/>
                </a:solidFill>
              </a:rPr>
              <a:t>r</a:t>
            </a:r>
            <a:r>
              <a:rPr lang="lt-LT" sz="2171">
                <a:solidFill>
                  <a:srgbClr val="00B050"/>
                </a:solidFill>
              </a:rPr>
              <a:t>(C) = 33,36 g/mol, ω(C) = 33,36 g – nebaudžiame. Vertiname tik sprendimo logiką.</a:t>
            </a:r>
            <a:endParaRPr sz="2171">
              <a:solidFill>
                <a:srgbClr val="00B050"/>
              </a:solidFill>
            </a:endParaRPr>
          </a:p>
          <a:p>
            <a:pPr marL="0" lvl="0" indent="0" algn="just" rtl="0">
              <a:spcBef>
                <a:spcPts val="0"/>
              </a:spcBef>
              <a:spcAft>
                <a:spcPts val="0"/>
              </a:spcAft>
              <a:buNone/>
            </a:pPr>
            <a:endParaRPr sz="2171">
              <a:solidFill>
                <a:srgbClr val="00B050"/>
              </a:solidFill>
            </a:endParaRPr>
          </a:p>
          <a:p>
            <a:pPr marL="0" lvl="0" indent="0" algn="just" rtl="0">
              <a:spcBef>
                <a:spcPts val="0"/>
              </a:spcBef>
              <a:spcAft>
                <a:spcPts val="0"/>
              </a:spcAft>
              <a:buNone/>
            </a:pPr>
            <a:r>
              <a:rPr lang="lt-LT" sz="2171">
                <a:solidFill>
                  <a:srgbClr val="00B050"/>
                </a:solidFill>
              </a:rPr>
              <a:t>Sprendimas gali būti nenuoseklus, t. y. gali nerašyti viso veiksmo, gali nerašyti, kaip apskaičiavo molių skaičių – užtenka, kad apskaičiuoja mases C ir O, pvz.</a:t>
            </a:r>
            <a:endParaRPr sz="2171">
              <a:solidFill>
                <a:srgbClr val="00B050"/>
              </a:solidFill>
            </a:endParaRPr>
          </a:p>
          <a:p>
            <a:pPr marL="0" lvl="0" indent="0" algn="just" rtl="0">
              <a:spcBef>
                <a:spcPts val="0"/>
              </a:spcBef>
              <a:spcAft>
                <a:spcPts val="0"/>
              </a:spcAft>
              <a:buNone/>
            </a:pPr>
            <a:endParaRPr sz="2171">
              <a:solidFill>
                <a:srgbClr val="00B050"/>
              </a:solidFill>
            </a:endParaRPr>
          </a:p>
          <a:p>
            <a:pPr marL="0" lvl="0" indent="0" algn="just" rtl="0">
              <a:spcBef>
                <a:spcPts val="0"/>
              </a:spcBef>
              <a:spcAft>
                <a:spcPts val="0"/>
              </a:spcAft>
              <a:buNone/>
            </a:pPr>
            <a:endParaRPr sz="2171">
              <a:solidFill>
                <a:srgbClr val="00B050"/>
              </a:solidFill>
            </a:endParaRPr>
          </a:p>
          <a:p>
            <a:pPr marL="0" lvl="0" indent="0" algn="just" rtl="0">
              <a:spcBef>
                <a:spcPts val="0"/>
              </a:spcBef>
              <a:spcAft>
                <a:spcPts val="0"/>
              </a:spcAft>
              <a:buNone/>
            </a:pPr>
            <a:endParaRPr sz="2171">
              <a:solidFill>
                <a:srgbClr val="00B050"/>
              </a:solidFill>
            </a:endParaRPr>
          </a:p>
          <a:p>
            <a:pPr marL="0" lvl="0" indent="0" algn="just" rtl="0">
              <a:spcBef>
                <a:spcPts val="0"/>
              </a:spcBef>
              <a:spcAft>
                <a:spcPts val="0"/>
              </a:spcAft>
              <a:buNone/>
            </a:pPr>
            <a:endParaRPr sz="2171">
              <a:solidFill>
                <a:srgbClr val="00B050"/>
              </a:solidFill>
            </a:endParaRPr>
          </a:p>
          <a:p>
            <a:pPr marL="0" lvl="0" indent="0" algn="just" rtl="0">
              <a:spcBef>
                <a:spcPts val="0"/>
              </a:spcBef>
              <a:spcAft>
                <a:spcPts val="0"/>
              </a:spcAft>
              <a:buNone/>
            </a:pPr>
            <a:endParaRPr sz="2171">
              <a:solidFill>
                <a:srgbClr val="00B050"/>
              </a:solidFill>
            </a:endParaRPr>
          </a:p>
          <a:p>
            <a:pPr marL="0" lvl="0" indent="0" algn="just" rtl="0">
              <a:spcBef>
                <a:spcPts val="0"/>
              </a:spcBef>
              <a:spcAft>
                <a:spcPts val="0"/>
              </a:spcAft>
              <a:buNone/>
            </a:pPr>
            <a:endParaRPr sz="2171">
              <a:solidFill>
                <a:srgbClr val="00B050"/>
              </a:solidFill>
            </a:endParaRPr>
          </a:p>
          <a:p>
            <a:pPr marL="0" lvl="0" indent="0" algn="l" rtl="0">
              <a:spcBef>
                <a:spcPts val="0"/>
              </a:spcBef>
              <a:spcAft>
                <a:spcPts val="0"/>
              </a:spcAft>
              <a:buNone/>
            </a:pPr>
            <a:r>
              <a:rPr lang="lt-LT" sz="2171">
                <a:solidFill>
                  <a:srgbClr val="00B050"/>
                </a:solidFill>
              </a:rPr>
              <a:t>1 taškas</a:t>
            </a:r>
            <a:endParaRPr sz="2533"/>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295"/>
        <p:cNvGrpSpPr/>
        <p:nvPr/>
      </p:nvGrpSpPr>
      <p:grpSpPr>
        <a:xfrm>
          <a:off x="0" y="0"/>
          <a:ext cx="0" cy="0"/>
          <a:chOff x="0" y="0"/>
          <a:chExt cx="0" cy="0"/>
        </a:xfrm>
      </p:grpSpPr>
      <p:sp>
        <p:nvSpPr>
          <p:cNvPr id="296" name="Google Shape;296;p34"/>
          <p:cNvSpPr txBox="1"/>
          <p:nvPr/>
        </p:nvSpPr>
        <p:spPr>
          <a:xfrm>
            <a:off x="838200" y="147400"/>
            <a:ext cx="10515600" cy="8868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None/>
            </a:pPr>
            <a:r>
              <a:rPr lang="lt-LT" sz="4200" b="1">
                <a:solidFill>
                  <a:srgbClr val="2F6335"/>
                </a:solidFill>
              </a:rPr>
              <a:t>2.4 klausimo vertinimo instrukcija</a:t>
            </a:r>
            <a:endParaRPr sz="4200" b="1">
              <a:solidFill>
                <a:srgbClr val="2F6335"/>
              </a:solidFill>
            </a:endParaRPr>
          </a:p>
        </p:txBody>
      </p:sp>
      <p:pic>
        <p:nvPicPr>
          <p:cNvPr id="297" name="Google Shape;297;p34" title="Screenshot 2025-10-22 at 10.03.04.png"/>
          <p:cNvPicPr preferRelativeResize="0"/>
          <p:nvPr/>
        </p:nvPicPr>
        <p:blipFill>
          <a:blip r:embed="rId3">
            <a:alphaModFix/>
          </a:blip>
          <a:stretch>
            <a:fillRect/>
          </a:stretch>
        </p:blipFill>
        <p:spPr>
          <a:xfrm>
            <a:off x="9903300" y="299900"/>
            <a:ext cx="1559175" cy="632100"/>
          </a:xfrm>
          <a:prstGeom prst="rect">
            <a:avLst/>
          </a:prstGeom>
          <a:noFill/>
          <a:ln>
            <a:noFill/>
          </a:ln>
        </p:spPr>
      </p:pic>
      <p:pic>
        <p:nvPicPr>
          <p:cNvPr id="298" name="Google Shape;298;p34"/>
          <p:cNvPicPr preferRelativeResize="0"/>
          <p:nvPr/>
        </p:nvPicPr>
        <p:blipFill rotWithShape="1">
          <a:blip r:embed="rId4">
            <a:alphaModFix/>
          </a:blip>
          <a:srcRect b="34705"/>
          <a:stretch/>
        </p:blipFill>
        <p:spPr>
          <a:xfrm>
            <a:off x="838200" y="1120125"/>
            <a:ext cx="9675925" cy="2325500"/>
          </a:xfrm>
          <a:prstGeom prst="rect">
            <a:avLst/>
          </a:prstGeom>
          <a:noFill/>
          <a:ln>
            <a:noFill/>
          </a:ln>
        </p:spPr>
      </p:pic>
      <p:pic>
        <p:nvPicPr>
          <p:cNvPr id="299" name="Google Shape;299;p34" title="Screenshot 2025-10-24 at 06.52.26.png"/>
          <p:cNvPicPr preferRelativeResize="0"/>
          <p:nvPr/>
        </p:nvPicPr>
        <p:blipFill>
          <a:blip r:embed="rId5">
            <a:alphaModFix/>
          </a:blip>
          <a:stretch>
            <a:fillRect/>
          </a:stretch>
        </p:blipFill>
        <p:spPr>
          <a:xfrm>
            <a:off x="1327750" y="3531550"/>
            <a:ext cx="7820774" cy="1653500"/>
          </a:xfrm>
          <a:prstGeom prst="rect">
            <a:avLst/>
          </a:prstGeom>
          <a:noFill/>
          <a:ln>
            <a:noFill/>
          </a:ln>
        </p:spPr>
      </p:pic>
      <p:pic>
        <p:nvPicPr>
          <p:cNvPr id="300" name="Google Shape;300;p34" title="Screenshot 2025-10-24 at 06.53.00.png"/>
          <p:cNvPicPr preferRelativeResize="0"/>
          <p:nvPr/>
        </p:nvPicPr>
        <p:blipFill>
          <a:blip r:embed="rId6">
            <a:alphaModFix/>
          </a:blip>
          <a:stretch>
            <a:fillRect/>
          </a:stretch>
        </p:blipFill>
        <p:spPr>
          <a:xfrm>
            <a:off x="1327750" y="5064100"/>
            <a:ext cx="3630076" cy="1583400"/>
          </a:xfrm>
          <a:prstGeom prst="rect">
            <a:avLst/>
          </a:prstGeom>
          <a:noFill/>
          <a:ln>
            <a:noFill/>
          </a:ln>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304"/>
        <p:cNvGrpSpPr/>
        <p:nvPr/>
      </p:nvGrpSpPr>
      <p:grpSpPr>
        <a:xfrm>
          <a:off x="0" y="0"/>
          <a:ext cx="0" cy="0"/>
          <a:chOff x="0" y="0"/>
          <a:chExt cx="0" cy="0"/>
        </a:xfrm>
      </p:grpSpPr>
      <p:sp>
        <p:nvSpPr>
          <p:cNvPr id="305" name="Google Shape;305;p35"/>
          <p:cNvSpPr txBox="1"/>
          <p:nvPr/>
        </p:nvSpPr>
        <p:spPr>
          <a:xfrm>
            <a:off x="838200" y="147400"/>
            <a:ext cx="10515600" cy="8868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None/>
            </a:pPr>
            <a:r>
              <a:rPr lang="lt-LT" sz="4200" b="1">
                <a:solidFill>
                  <a:srgbClr val="2F6335"/>
                </a:solidFill>
              </a:rPr>
              <a:t>2.4 klausimo vertinimo instrukcija</a:t>
            </a:r>
            <a:endParaRPr sz="4200" b="1">
              <a:solidFill>
                <a:srgbClr val="2F6335"/>
              </a:solidFill>
            </a:endParaRPr>
          </a:p>
        </p:txBody>
      </p:sp>
      <p:pic>
        <p:nvPicPr>
          <p:cNvPr id="306" name="Google Shape;306;p35" title="Screenshot 2025-10-22 at 10.03.04.png"/>
          <p:cNvPicPr preferRelativeResize="0"/>
          <p:nvPr/>
        </p:nvPicPr>
        <p:blipFill>
          <a:blip r:embed="rId3">
            <a:alphaModFix/>
          </a:blip>
          <a:stretch>
            <a:fillRect/>
          </a:stretch>
        </p:blipFill>
        <p:spPr>
          <a:xfrm>
            <a:off x="9903300" y="299900"/>
            <a:ext cx="1559175" cy="632100"/>
          </a:xfrm>
          <a:prstGeom prst="rect">
            <a:avLst/>
          </a:prstGeom>
          <a:noFill/>
          <a:ln>
            <a:noFill/>
          </a:ln>
        </p:spPr>
      </p:pic>
      <p:sp>
        <p:nvSpPr>
          <p:cNvPr id="307" name="Google Shape;307;p35"/>
          <p:cNvSpPr txBox="1"/>
          <p:nvPr/>
        </p:nvSpPr>
        <p:spPr>
          <a:xfrm>
            <a:off x="838200" y="1034200"/>
            <a:ext cx="10745700" cy="5725800"/>
          </a:xfrm>
          <a:prstGeom prst="rect">
            <a:avLst/>
          </a:prstGeom>
          <a:noFill/>
          <a:ln>
            <a:noFill/>
          </a:ln>
        </p:spPr>
        <p:txBody>
          <a:bodyPr spcFirstLastPara="1" wrap="square" lIns="91425" tIns="91425" rIns="91425" bIns="91425" anchor="t" anchorCtr="0">
            <a:spAutoFit/>
          </a:bodyPr>
          <a:lstStyle/>
          <a:p>
            <a:pPr marL="0" lvl="0" indent="0" algn="just" rtl="0">
              <a:spcBef>
                <a:spcPts val="0"/>
              </a:spcBef>
              <a:spcAft>
                <a:spcPts val="0"/>
              </a:spcAft>
              <a:buNone/>
            </a:pPr>
            <a:r>
              <a:rPr lang="lt-LT" sz="2000">
                <a:solidFill>
                  <a:srgbClr val="00B050"/>
                </a:solidFill>
              </a:rPr>
              <a:t>2CO(d) + O</a:t>
            </a:r>
            <a:r>
              <a:rPr lang="lt-LT" sz="2000" baseline="-25000">
                <a:solidFill>
                  <a:srgbClr val="00B050"/>
                </a:solidFill>
              </a:rPr>
              <a:t>2</a:t>
            </a:r>
            <a:r>
              <a:rPr lang="lt-LT" sz="2000">
                <a:solidFill>
                  <a:srgbClr val="00B050"/>
                </a:solidFill>
              </a:rPr>
              <a:t>(d) = 2CO</a:t>
            </a:r>
            <a:r>
              <a:rPr lang="lt-LT" sz="2000" baseline="-25000">
                <a:solidFill>
                  <a:srgbClr val="00B050"/>
                </a:solidFill>
              </a:rPr>
              <a:t>2</a:t>
            </a:r>
            <a:r>
              <a:rPr lang="lt-LT" sz="2000">
                <a:solidFill>
                  <a:srgbClr val="00B050"/>
                </a:solidFill>
              </a:rPr>
              <a:t>(d) – </a:t>
            </a:r>
            <a:r>
              <a:rPr lang="lt-LT" sz="2000" b="1">
                <a:solidFill>
                  <a:srgbClr val="00B050"/>
                </a:solidFill>
              </a:rPr>
              <a:t>1 taškas</a:t>
            </a:r>
            <a:endParaRPr sz="2000" b="1">
              <a:solidFill>
                <a:srgbClr val="00B050"/>
              </a:solidFill>
            </a:endParaRPr>
          </a:p>
          <a:p>
            <a:pPr marL="0" lvl="0" indent="0" algn="just" rtl="0">
              <a:spcBef>
                <a:spcPts val="0"/>
              </a:spcBef>
              <a:spcAft>
                <a:spcPts val="0"/>
              </a:spcAft>
              <a:buNone/>
            </a:pPr>
            <a:r>
              <a:rPr lang="lt-LT" sz="2000">
                <a:solidFill>
                  <a:srgbClr val="00B050"/>
                </a:solidFill>
              </a:rPr>
              <a:t>2CO(d) + O</a:t>
            </a:r>
            <a:r>
              <a:rPr lang="lt-LT" sz="2000" baseline="-25000">
                <a:solidFill>
                  <a:srgbClr val="00B050"/>
                </a:solidFill>
              </a:rPr>
              <a:t>2</a:t>
            </a:r>
            <a:r>
              <a:rPr lang="lt-LT" sz="2000">
                <a:solidFill>
                  <a:srgbClr val="00B050"/>
                </a:solidFill>
              </a:rPr>
              <a:t>(d) </a:t>
            </a:r>
            <a:r>
              <a:rPr lang="lt-LT" sz="2000" b="1">
                <a:solidFill>
                  <a:srgbClr val="00B050"/>
                </a:solidFill>
              </a:rPr>
              <a:t>→</a:t>
            </a:r>
            <a:r>
              <a:rPr lang="lt-LT" sz="2000">
                <a:solidFill>
                  <a:srgbClr val="00B050"/>
                </a:solidFill>
              </a:rPr>
              <a:t> 2CO</a:t>
            </a:r>
            <a:r>
              <a:rPr lang="lt-LT" sz="2000" baseline="-25000">
                <a:solidFill>
                  <a:srgbClr val="00B050"/>
                </a:solidFill>
              </a:rPr>
              <a:t>2</a:t>
            </a:r>
            <a:r>
              <a:rPr lang="lt-LT" sz="2000">
                <a:solidFill>
                  <a:srgbClr val="00B050"/>
                </a:solidFill>
              </a:rPr>
              <a:t>(d) + Q – </a:t>
            </a:r>
            <a:r>
              <a:rPr lang="lt-LT" sz="2000" b="1">
                <a:solidFill>
                  <a:srgbClr val="00B050"/>
                </a:solidFill>
              </a:rPr>
              <a:t>1 taškas</a:t>
            </a:r>
            <a:endParaRPr sz="2000" b="1">
              <a:solidFill>
                <a:srgbClr val="00B050"/>
              </a:solidFill>
            </a:endParaRPr>
          </a:p>
          <a:p>
            <a:pPr marL="0" lvl="0" indent="0" algn="just" rtl="0">
              <a:spcBef>
                <a:spcPts val="0"/>
              </a:spcBef>
              <a:spcAft>
                <a:spcPts val="0"/>
              </a:spcAft>
              <a:buNone/>
            </a:pPr>
            <a:r>
              <a:rPr lang="lt-LT" sz="2000">
                <a:solidFill>
                  <a:srgbClr val="00B050"/>
                </a:solidFill>
              </a:rPr>
              <a:t>2CO(d) + O</a:t>
            </a:r>
            <a:r>
              <a:rPr lang="lt-LT" sz="2000" baseline="-25000">
                <a:solidFill>
                  <a:srgbClr val="00B050"/>
                </a:solidFill>
              </a:rPr>
              <a:t>2</a:t>
            </a:r>
            <a:r>
              <a:rPr lang="lt-LT" sz="2000">
                <a:solidFill>
                  <a:srgbClr val="00B050"/>
                </a:solidFill>
              </a:rPr>
              <a:t>(d) </a:t>
            </a:r>
            <a:r>
              <a:rPr lang="lt-LT" sz="2000" b="1">
                <a:solidFill>
                  <a:srgbClr val="00B050"/>
                </a:solidFill>
              </a:rPr>
              <a:t>→</a:t>
            </a:r>
            <a:r>
              <a:rPr lang="lt-LT" sz="2000">
                <a:solidFill>
                  <a:srgbClr val="00B050"/>
                </a:solidFill>
              </a:rPr>
              <a:t> 2CO</a:t>
            </a:r>
            <a:r>
              <a:rPr lang="lt-LT" sz="2000" baseline="-25000">
                <a:solidFill>
                  <a:srgbClr val="00B050"/>
                </a:solidFill>
              </a:rPr>
              <a:t>2</a:t>
            </a:r>
            <a:r>
              <a:rPr lang="lt-LT" sz="2000">
                <a:solidFill>
                  <a:srgbClr val="00B050"/>
                </a:solidFill>
              </a:rPr>
              <a:t>(d), ΔH &lt; 0 – </a:t>
            </a:r>
            <a:r>
              <a:rPr lang="lt-LT" sz="2000" b="1">
                <a:solidFill>
                  <a:srgbClr val="00B050"/>
                </a:solidFill>
              </a:rPr>
              <a:t>1 taškas</a:t>
            </a:r>
            <a:endParaRPr sz="2000" b="1">
              <a:solidFill>
                <a:srgbClr val="00B050"/>
              </a:solidFill>
            </a:endParaRPr>
          </a:p>
          <a:p>
            <a:pPr marL="0" lvl="0" indent="0" algn="just" rtl="0">
              <a:spcBef>
                <a:spcPts val="0"/>
              </a:spcBef>
              <a:spcAft>
                <a:spcPts val="0"/>
              </a:spcAft>
              <a:buNone/>
            </a:pPr>
            <a:r>
              <a:rPr lang="lt-LT" sz="2000">
                <a:solidFill>
                  <a:srgbClr val="00B050"/>
                </a:solidFill>
              </a:rPr>
              <a:t>2CO(d) + 2O</a:t>
            </a:r>
            <a:r>
              <a:rPr lang="lt-LT" sz="2000" baseline="-25000">
                <a:solidFill>
                  <a:srgbClr val="00B050"/>
                </a:solidFill>
              </a:rPr>
              <a:t>2</a:t>
            </a:r>
            <a:r>
              <a:rPr lang="lt-LT" sz="2000">
                <a:solidFill>
                  <a:srgbClr val="00B050"/>
                </a:solidFill>
              </a:rPr>
              <a:t>(d) → 2CO</a:t>
            </a:r>
            <a:r>
              <a:rPr lang="lt-LT" sz="2000" baseline="-25000">
                <a:solidFill>
                  <a:srgbClr val="00B050"/>
                </a:solidFill>
              </a:rPr>
              <a:t>2</a:t>
            </a:r>
            <a:r>
              <a:rPr lang="lt-LT" sz="2000">
                <a:solidFill>
                  <a:srgbClr val="00B050"/>
                </a:solidFill>
              </a:rPr>
              <a:t>(d) + O</a:t>
            </a:r>
            <a:r>
              <a:rPr lang="lt-LT" sz="2000" baseline="-25000">
                <a:solidFill>
                  <a:srgbClr val="00B050"/>
                </a:solidFill>
              </a:rPr>
              <a:t>2</a:t>
            </a:r>
            <a:r>
              <a:rPr lang="lt-LT" sz="2000">
                <a:solidFill>
                  <a:srgbClr val="00B050"/>
                </a:solidFill>
              </a:rPr>
              <a:t>(d) –</a:t>
            </a:r>
            <a:r>
              <a:rPr lang="lt-LT" sz="2000" b="1">
                <a:solidFill>
                  <a:srgbClr val="00B050"/>
                </a:solidFill>
              </a:rPr>
              <a:t> 1 taškas</a:t>
            </a:r>
            <a:endParaRPr sz="2000" b="1">
              <a:solidFill>
                <a:srgbClr val="00B050"/>
              </a:solidFill>
            </a:endParaRPr>
          </a:p>
          <a:p>
            <a:pPr marL="0" lvl="0" indent="0" algn="just" rtl="0">
              <a:spcBef>
                <a:spcPts val="0"/>
              </a:spcBef>
              <a:spcAft>
                <a:spcPts val="0"/>
              </a:spcAft>
              <a:buNone/>
            </a:pPr>
            <a:r>
              <a:rPr lang="lt-LT" sz="2000">
                <a:solidFill>
                  <a:srgbClr val="00B050"/>
                </a:solidFill>
              </a:rPr>
              <a:t>3CO(d) + O</a:t>
            </a:r>
            <a:r>
              <a:rPr lang="lt-LT" sz="2000" baseline="-25000">
                <a:solidFill>
                  <a:srgbClr val="00B050"/>
                </a:solidFill>
              </a:rPr>
              <a:t>2</a:t>
            </a:r>
            <a:r>
              <a:rPr lang="lt-LT" sz="2000">
                <a:solidFill>
                  <a:srgbClr val="00B050"/>
                </a:solidFill>
              </a:rPr>
              <a:t>(d) → 2CO</a:t>
            </a:r>
            <a:r>
              <a:rPr lang="lt-LT" sz="2000" baseline="-25000">
                <a:solidFill>
                  <a:srgbClr val="00B050"/>
                </a:solidFill>
              </a:rPr>
              <a:t>2</a:t>
            </a:r>
            <a:r>
              <a:rPr lang="lt-LT" sz="2000">
                <a:solidFill>
                  <a:srgbClr val="00B050"/>
                </a:solidFill>
              </a:rPr>
              <a:t>(d) + CO(d) –</a:t>
            </a:r>
            <a:r>
              <a:rPr lang="lt-LT" sz="2000" b="1">
                <a:solidFill>
                  <a:srgbClr val="00B050"/>
                </a:solidFill>
              </a:rPr>
              <a:t> 1 taškas</a:t>
            </a:r>
            <a:endParaRPr sz="2000" b="1">
              <a:solidFill>
                <a:srgbClr val="00B050"/>
              </a:solidFill>
            </a:endParaRPr>
          </a:p>
          <a:p>
            <a:pPr marL="0" lvl="0" indent="0" algn="just" rtl="0">
              <a:spcBef>
                <a:spcPts val="0"/>
              </a:spcBef>
              <a:spcAft>
                <a:spcPts val="0"/>
              </a:spcAft>
              <a:buNone/>
            </a:pPr>
            <a:r>
              <a:rPr lang="lt-LT" sz="2000">
                <a:solidFill>
                  <a:srgbClr val="00B050"/>
                </a:solidFill>
              </a:rPr>
              <a:t>2CO(d) + 3O</a:t>
            </a:r>
            <a:r>
              <a:rPr lang="lt-LT" sz="2000" baseline="-25000">
                <a:solidFill>
                  <a:srgbClr val="00B050"/>
                </a:solidFill>
              </a:rPr>
              <a:t>2</a:t>
            </a:r>
            <a:r>
              <a:rPr lang="lt-LT" sz="2000">
                <a:solidFill>
                  <a:srgbClr val="00B050"/>
                </a:solidFill>
              </a:rPr>
              <a:t>(d) → 2CO</a:t>
            </a:r>
            <a:r>
              <a:rPr lang="lt-LT" sz="2000" baseline="-25000">
                <a:solidFill>
                  <a:srgbClr val="00B050"/>
                </a:solidFill>
              </a:rPr>
              <a:t>2</a:t>
            </a:r>
            <a:r>
              <a:rPr lang="lt-LT" sz="2000">
                <a:solidFill>
                  <a:srgbClr val="00B050"/>
                </a:solidFill>
              </a:rPr>
              <a:t>(d) + 2O</a:t>
            </a:r>
            <a:r>
              <a:rPr lang="lt-LT" sz="2000" baseline="-25000">
                <a:solidFill>
                  <a:srgbClr val="00B050"/>
                </a:solidFill>
              </a:rPr>
              <a:t>2</a:t>
            </a:r>
            <a:r>
              <a:rPr lang="lt-LT" sz="2000">
                <a:solidFill>
                  <a:srgbClr val="00B050"/>
                </a:solidFill>
              </a:rPr>
              <a:t>(d) –</a:t>
            </a:r>
            <a:r>
              <a:rPr lang="lt-LT" sz="2000" b="1">
                <a:solidFill>
                  <a:srgbClr val="00B050"/>
                </a:solidFill>
              </a:rPr>
              <a:t> 1 taškas</a:t>
            </a:r>
            <a:endParaRPr sz="2000" b="1">
              <a:solidFill>
                <a:srgbClr val="00B050"/>
              </a:solidFill>
            </a:endParaRPr>
          </a:p>
          <a:p>
            <a:pPr marL="0" lvl="0" indent="0" algn="just" rtl="0">
              <a:spcBef>
                <a:spcPts val="0"/>
              </a:spcBef>
              <a:spcAft>
                <a:spcPts val="0"/>
              </a:spcAft>
              <a:buNone/>
            </a:pPr>
            <a:endParaRPr sz="2000" b="1">
              <a:solidFill>
                <a:srgbClr val="0000FF"/>
              </a:solidFill>
            </a:endParaRPr>
          </a:p>
          <a:p>
            <a:pPr marL="0" lvl="0" indent="0" algn="just" rtl="0">
              <a:spcBef>
                <a:spcPts val="0"/>
              </a:spcBef>
              <a:spcAft>
                <a:spcPts val="0"/>
              </a:spcAft>
              <a:buNone/>
            </a:pPr>
            <a:r>
              <a:rPr lang="lt-LT" sz="2000">
                <a:solidFill>
                  <a:srgbClr val="FF0000"/>
                </a:solidFill>
              </a:rPr>
              <a:t>2CO(d) + O</a:t>
            </a:r>
            <a:r>
              <a:rPr lang="lt-LT" sz="2000" baseline="-25000">
                <a:solidFill>
                  <a:srgbClr val="FF0000"/>
                </a:solidFill>
              </a:rPr>
              <a:t>2</a:t>
            </a:r>
            <a:r>
              <a:rPr lang="lt-LT" sz="2000">
                <a:solidFill>
                  <a:srgbClr val="FF0000"/>
                </a:solidFill>
              </a:rPr>
              <a:t>(d) ⇄ 2CO</a:t>
            </a:r>
            <a:r>
              <a:rPr lang="lt-LT" sz="2000" baseline="-25000">
                <a:solidFill>
                  <a:srgbClr val="FF0000"/>
                </a:solidFill>
              </a:rPr>
              <a:t>2</a:t>
            </a:r>
            <a:r>
              <a:rPr lang="lt-LT" sz="2000">
                <a:solidFill>
                  <a:srgbClr val="FF0000"/>
                </a:solidFill>
              </a:rPr>
              <a:t>(d) – </a:t>
            </a:r>
            <a:r>
              <a:rPr lang="lt-LT" sz="2000" b="1">
                <a:solidFill>
                  <a:srgbClr val="FF0000"/>
                </a:solidFill>
              </a:rPr>
              <a:t>0 taškų. Ši reakcija negrįžtama.</a:t>
            </a:r>
            <a:endParaRPr sz="2000" b="1">
              <a:solidFill>
                <a:srgbClr val="FF0000"/>
              </a:solidFill>
            </a:endParaRPr>
          </a:p>
          <a:p>
            <a:pPr marL="0" lvl="0" indent="0" algn="just" rtl="0">
              <a:spcBef>
                <a:spcPts val="0"/>
              </a:spcBef>
              <a:spcAft>
                <a:spcPts val="0"/>
              </a:spcAft>
              <a:buNone/>
            </a:pPr>
            <a:endParaRPr sz="2000" b="1">
              <a:solidFill>
                <a:srgbClr val="0000FF"/>
              </a:solidFill>
            </a:endParaRPr>
          </a:p>
          <a:p>
            <a:pPr marL="0" lvl="0" indent="0" algn="just" rtl="0">
              <a:spcBef>
                <a:spcPts val="0"/>
              </a:spcBef>
              <a:spcAft>
                <a:spcPts val="0"/>
              </a:spcAft>
              <a:buNone/>
            </a:pPr>
            <a:r>
              <a:rPr lang="lt-LT" sz="2000">
                <a:solidFill>
                  <a:srgbClr val="FF0000"/>
                </a:solidFill>
              </a:rPr>
              <a:t>Jei rašo jonų krūvius, pvz., “2+”, molekulėse, vertinama kaip neteisinga perteklinė informacija – 0 taškų.</a:t>
            </a:r>
            <a:endParaRPr sz="2000">
              <a:solidFill>
                <a:srgbClr val="FF0000"/>
              </a:solidFill>
            </a:endParaRPr>
          </a:p>
          <a:p>
            <a:pPr marL="0" lvl="0" indent="0" algn="just" rtl="0">
              <a:spcBef>
                <a:spcPts val="0"/>
              </a:spcBef>
              <a:spcAft>
                <a:spcPts val="0"/>
              </a:spcAft>
              <a:buNone/>
            </a:pPr>
            <a:endParaRPr sz="2000">
              <a:solidFill>
                <a:srgbClr val="00B050"/>
              </a:solidFill>
            </a:endParaRPr>
          </a:p>
          <a:p>
            <a:pPr marL="0" lvl="0" indent="0" algn="just" rtl="0">
              <a:spcBef>
                <a:spcPts val="0"/>
              </a:spcBef>
              <a:spcAft>
                <a:spcPts val="0"/>
              </a:spcAft>
              <a:buNone/>
            </a:pPr>
            <a:r>
              <a:rPr lang="lt-LT" sz="2000">
                <a:solidFill>
                  <a:srgbClr val="00B050"/>
                </a:solidFill>
              </a:rPr>
              <a:t>Už “t” parašymą virš rodyklės </a:t>
            </a:r>
            <a:r>
              <a:rPr lang="lt-LT" sz="2000" b="1">
                <a:solidFill>
                  <a:srgbClr val="00B050"/>
                </a:solidFill>
              </a:rPr>
              <a:t>nebaudžiame</a:t>
            </a:r>
            <a:r>
              <a:rPr lang="lt-LT" sz="2000">
                <a:solidFill>
                  <a:srgbClr val="00B050"/>
                </a:solidFill>
              </a:rPr>
              <a:t>.</a:t>
            </a:r>
            <a:endParaRPr sz="2000">
              <a:solidFill>
                <a:srgbClr val="00B050"/>
              </a:solidFill>
            </a:endParaRPr>
          </a:p>
          <a:p>
            <a:pPr marL="0" lvl="0" indent="0" algn="just" rtl="0">
              <a:spcBef>
                <a:spcPts val="0"/>
              </a:spcBef>
              <a:spcAft>
                <a:spcPts val="0"/>
              </a:spcAft>
              <a:buNone/>
            </a:pPr>
            <a:endParaRPr sz="2000">
              <a:solidFill>
                <a:srgbClr val="00B050"/>
              </a:solidFill>
            </a:endParaRPr>
          </a:p>
          <a:p>
            <a:pPr marL="0" lvl="0" indent="0" algn="just" rtl="0">
              <a:spcBef>
                <a:spcPts val="0"/>
              </a:spcBef>
              <a:spcAft>
                <a:spcPts val="0"/>
              </a:spcAft>
              <a:buNone/>
            </a:pPr>
            <a:r>
              <a:rPr lang="lt-LT" sz="2000">
                <a:solidFill>
                  <a:srgbClr val="00B050"/>
                </a:solidFill>
              </a:rPr>
              <a:t>Jei rašo teisingą agregatinę būseną prie vienos ar kelių cheminių medžiagų – nebaudžiame.</a:t>
            </a:r>
            <a:endParaRPr sz="2000">
              <a:solidFill>
                <a:srgbClr val="00B050"/>
              </a:solidFill>
            </a:endParaRPr>
          </a:p>
          <a:p>
            <a:pPr marL="0" lvl="0" indent="0" algn="just" rtl="0">
              <a:spcBef>
                <a:spcPts val="0"/>
              </a:spcBef>
              <a:spcAft>
                <a:spcPts val="0"/>
              </a:spcAft>
              <a:buNone/>
            </a:pPr>
            <a:endParaRPr sz="2000">
              <a:solidFill>
                <a:srgbClr val="70AD47"/>
              </a:solidFill>
            </a:endParaRPr>
          </a:p>
          <a:p>
            <a:pPr marL="0" lvl="0" indent="0" algn="just" rtl="0">
              <a:spcBef>
                <a:spcPts val="0"/>
              </a:spcBef>
              <a:spcAft>
                <a:spcPts val="0"/>
              </a:spcAft>
              <a:buNone/>
            </a:pPr>
            <a:r>
              <a:rPr lang="lt-LT" sz="2000">
                <a:solidFill>
                  <a:srgbClr val="FF0000"/>
                </a:solidFill>
              </a:rPr>
              <a:t>Jei rašo </a:t>
            </a:r>
            <a:r>
              <a:rPr lang="lt-LT" sz="2000" b="1">
                <a:solidFill>
                  <a:srgbClr val="FF0000"/>
                </a:solidFill>
              </a:rPr>
              <a:t>neteisingą agregatinę būseną</a:t>
            </a:r>
            <a:r>
              <a:rPr lang="lt-LT" sz="2000">
                <a:solidFill>
                  <a:srgbClr val="FF0000"/>
                </a:solidFill>
              </a:rPr>
              <a:t> prie kažkurios cheminės medžiagos – </a:t>
            </a:r>
            <a:r>
              <a:rPr lang="lt-LT" sz="2000" b="1">
                <a:solidFill>
                  <a:srgbClr val="FF0000"/>
                </a:solidFill>
              </a:rPr>
              <a:t>0 taškų</a:t>
            </a:r>
            <a:r>
              <a:rPr lang="lt-LT" sz="2000">
                <a:solidFill>
                  <a:srgbClr val="FF0000"/>
                </a:solidFill>
              </a:rPr>
              <a:t>, nes perteklinė neteisinga informacija.</a:t>
            </a:r>
            <a:endParaRPr sz="2200"/>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311"/>
        <p:cNvGrpSpPr/>
        <p:nvPr/>
      </p:nvGrpSpPr>
      <p:grpSpPr>
        <a:xfrm>
          <a:off x="0" y="0"/>
          <a:ext cx="0" cy="0"/>
          <a:chOff x="0" y="0"/>
          <a:chExt cx="0" cy="0"/>
        </a:xfrm>
      </p:grpSpPr>
      <p:sp>
        <p:nvSpPr>
          <p:cNvPr id="312" name="Google Shape;312;p36"/>
          <p:cNvSpPr txBox="1"/>
          <p:nvPr/>
        </p:nvSpPr>
        <p:spPr>
          <a:xfrm>
            <a:off x="838200" y="147400"/>
            <a:ext cx="10515600" cy="8868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None/>
            </a:pPr>
            <a:r>
              <a:rPr lang="lt-LT" sz="4200" b="1">
                <a:solidFill>
                  <a:srgbClr val="2F6335"/>
                </a:solidFill>
              </a:rPr>
              <a:t>2.5.1 klausimo vertinimo instrukcija</a:t>
            </a:r>
            <a:endParaRPr sz="4200" b="1">
              <a:solidFill>
                <a:srgbClr val="2F6335"/>
              </a:solidFill>
            </a:endParaRPr>
          </a:p>
        </p:txBody>
      </p:sp>
      <p:pic>
        <p:nvPicPr>
          <p:cNvPr id="313" name="Google Shape;313;p36" title="Screenshot 2025-10-22 at 10.03.04.png"/>
          <p:cNvPicPr preferRelativeResize="0"/>
          <p:nvPr/>
        </p:nvPicPr>
        <p:blipFill>
          <a:blip r:embed="rId3">
            <a:alphaModFix/>
          </a:blip>
          <a:stretch>
            <a:fillRect/>
          </a:stretch>
        </p:blipFill>
        <p:spPr>
          <a:xfrm>
            <a:off x="9903300" y="299900"/>
            <a:ext cx="1559175" cy="632100"/>
          </a:xfrm>
          <a:prstGeom prst="rect">
            <a:avLst/>
          </a:prstGeom>
          <a:noFill/>
          <a:ln>
            <a:noFill/>
          </a:ln>
        </p:spPr>
      </p:pic>
      <p:pic>
        <p:nvPicPr>
          <p:cNvPr id="314" name="Google Shape;314;p36"/>
          <p:cNvPicPr preferRelativeResize="0"/>
          <p:nvPr/>
        </p:nvPicPr>
        <p:blipFill rotWithShape="1">
          <a:blip r:embed="rId4">
            <a:alphaModFix/>
          </a:blip>
          <a:srcRect b="24551"/>
          <a:stretch/>
        </p:blipFill>
        <p:spPr>
          <a:xfrm>
            <a:off x="2677350" y="909842"/>
            <a:ext cx="6844315" cy="4247900"/>
          </a:xfrm>
          <a:prstGeom prst="rect">
            <a:avLst/>
          </a:prstGeom>
          <a:noFill/>
          <a:ln>
            <a:noFill/>
          </a:ln>
        </p:spPr>
      </p:pic>
      <p:pic>
        <p:nvPicPr>
          <p:cNvPr id="315" name="Google Shape;315;p36" title="Screenshot 2025-10-24 at 06.57.42.png"/>
          <p:cNvPicPr preferRelativeResize="0"/>
          <p:nvPr/>
        </p:nvPicPr>
        <p:blipFill>
          <a:blip r:embed="rId5">
            <a:alphaModFix/>
          </a:blip>
          <a:stretch>
            <a:fillRect/>
          </a:stretch>
        </p:blipFill>
        <p:spPr>
          <a:xfrm>
            <a:off x="1022850" y="5157741"/>
            <a:ext cx="4480773" cy="1678100"/>
          </a:xfrm>
          <a:prstGeom prst="rect">
            <a:avLst/>
          </a:prstGeom>
          <a:noFill/>
          <a:ln>
            <a:noFill/>
          </a:ln>
        </p:spPr>
      </p:pic>
      <p:pic>
        <p:nvPicPr>
          <p:cNvPr id="316" name="Google Shape;316;p36" title="Screenshot 2025-10-24 at 07.03.48.png"/>
          <p:cNvPicPr preferRelativeResize="0"/>
          <p:nvPr/>
        </p:nvPicPr>
        <p:blipFill>
          <a:blip r:embed="rId6">
            <a:alphaModFix/>
          </a:blip>
          <a:stretch>
            <a:fillRect/>
          </a:stretch>
        </p:blipFill>
        <p:spPr>
          <a:xfrm>
            <a:off x="6370525" y="5391701"/>
            <a:ext cx="2563624" cy="1012275"/>
          </a:xfrm>
          <a:prstGeom prst="rect">
            <a:avLst/>
          </a:prstGeom>
          <a:noFill/>
          <a:ln>
            <a:noFill/>
          </a:ln>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320"/>
        <p:cNvGrpSpPr/>
        <p:nvPr/>
      </p:nvGrpSpPr>
      <p:grpSpPr>
        <a:xfrm>
          <a:off x="0" y="0"/>
          <a:ext cx="0" cy="0"/>
          <a:chOff x="0" y="0"/>
          <a:chExt cx="0" cy="0"/>
        </a:xfrm>
      </p:grpSpPr>
      <p:sp>
        <p:nvSpPr>
          <p:cNvPr id="321" name="Google Shape;321;p37"/>
          <p:cNvSpPr txBox="1"/>
          <p:nvPr/>
        </p:nvSpPr>
        <p:spPr>
          <a:xfrm>
            <a:off x="838200" y="147400"/>
            <a:ext cx="10515600" cy="8868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None/>
            </a:pPr>
            <a:r>
              <a:rPr lang="lt-LT" sz="4200" b="1">
                <a:solidFill>
                  <a:srgbClr val="2F6335"/>
                </a:solidFill>
              </a:rPr>
              <a:t>2.5.1 klausimo vertinimo instrukcija</a:t>
            </a:r>
            <a:endParaRPr sz="4200" b="1">
              <a:solidFill>
                <a:srgbClr val="2F6335"/>
              </a:solidFill>
            </a:endParaRPr>
          </a:p>
        </p:txBody>
      </p:sp>
      <p:pic>
        <p:nvPicPr>
          <p:cNvPr id="322" name="Google Shape;322;p37" title="Screenshot 2025-10-22 at 10.03.04.png"/>
          <p:cNvPicPr preferRelativeResize="0"/>
          <p:nvPr/>
        </p:nvPicPr>
        <p:blipFill>
          <a:blip r:embed="rId3">
            <a:alphaModFix/>
          </a:blip>
          <a:stretch>
            <a:fillRect/>
          </a:stretch>
        </p:blipFill>
        <p:spPr>
          <a:xfrm>
            <a:off x="9903300" y="299900"/>
            <a:ext cx="1559175" cy="632100"/>
          </a:xfrm>
          <a:prstGeom prst="rect">
            <a:avLst/>
          </a:prstGeom>
          <a:noFill/>
          <a:ln>
            <a:noFill/>
          </a:ln>
        </p:spPr>
      </p:pic>
      <p:sp>
        <p:nvSpPr>
          <p:cNvPr id="323" name="Google Shape;323;p37"/>
          <p:cNvSpPr txBox="1"/>
          <p:nvPr/>
        </p:nvSpPr>
        <p:spPr>
          <a:xfrm>
            <a:off x="838200" y="1125150"/>
            <a:ext cx="10745700" cy="4833300"/>
          </a:xfrm>
          <a:prstGeom prst="rect">
            <a:avLst/>
          </a:prstGeom>
          <a:noFill/>
          <a:ln>
            <a:noFill/>
          </a:ln>
        </p:spPr>
        <p:txBody>
          <a:bodyPr spcFirstLastPara="1" wrap="square" lIns="91425" tIns="91425" rIns="91425" bIns="91425" anchor="t" anchorCtr="0">
            <a:spAutoFit/>
          </a:bodyPr>
          <a:lstStyle/>
          <a:p>
            <a:pPr marL="0" lvl="0" indent="0" algn="just" rtl="0">
              <a:spcBef>
                <a:spcPts val="0"/>
              </a:spcBef>
              <a:spcAft>
                <a:spcPts val="0"/>
              </a:spcAft>
              <a:buClr>
                <a:schemeClr val="dk1"/>
              </a:buClr>
              <a:buSzPts val="1100"/>
              <a:buFont typeface="Arial"/>
              <a:buNone/>
            </a:pPr>
            <a:r>
              <a:rPr lang="lt-LT" sz="2000" b="1">
                <a:solidFill>
                  <a:srgbClr val="FF0000"/>
                </a:solidFill>
              </a:rPr>
              <a:t>Pavadinimas anglies dioksidas – 0 taškų.</a:t>
            </a:r>
            <a:endParaRPr sz="2000" b="1">
              <a:solidFill>
                <a:srgbClr val="FF0000"/>
              </a:solidFill>
            </a:endParaRPr>
          </a:p>
          <a:p>
            <a:pPr marL="0" lvl="0" indent="0" algn="just" rtl="0">
              <a:spcBef>
                <a:spcPts val="0"/>
              </a:spcBef>
              <a:spcAft>
                <a:spcPts val="0"/>
              </a:spcAft>
              <a:buClr>
                <a:schemeClr val="dk1"/>
              </a:buClr>
              <a:buSzPts val="1100"/>
              <a:buFont typeface="Arial"/>
              <a:buNone/>
            </a:pPr>
            <a:endParaRPr sz="2000" b="1">
              <a:solidFill>
                <a:srgbClr val="0000FF"/>
              </a:solidFill>
            </a:endParaRPr>
          </a:p>
          <a:p>
            <a:pPr marL="0" lvl="0" indent="0" algn="just" rtl="0">
              <a:spcBef>
                <a:spcPts val="0"/>
              </a:spcBef>
              <a:spcAft>
                <a:spcPts val="0"/>
              </a:spcAft>
              <a:buClr>
                <a:schemeClr val="dk1"/>
              </a:buClr>
              <a:buSzPts val="1100"/>
              <a:buFont typeface="Arial"/>
              <a:buNone/>
            </a:pPr>
            <a:r>
              <a:rPr lang="lt-LT" sz="2000" b="1">
                <a:solidFill>
                  <a:srgbClr val="FF0000"/>
                </a:solidFill>
              </a:rPr>
              <a:t>Jei nurodo, kad CO geriau tirpsta vandenyje –</a:t>
            </a:r>
            <a:r>
              <a:rPr lang="lt-LT" sz="2000">
                <a:solidFill>
                  <a:srgbClr val="FF0000"/>
                </a:solidFill>
              </a:rPr>
              <a:t> </a:t>
            </a:r>
            <a:r>
              <a:rPr lang="lt-LT" sz="2000" b="1">
                <a:solidFill>
                  <a:srgbClr val="FF0000"/>
                </a:solidFill>
              </a:rPr>
              <a:t>0 taškų</a:t>
            </a:r>
            <a:r>
              <a:rPr lang="lt-LT" sz="2000">
                <a:solidFill>
                  <a:srgbClr val="FF0000"/>
                </a:solidFill>
              </a:rPr>
              <a:t> </a:t>
            </a:r>
            <a:r>
              <a:rPr lang="lt-LT" sz="2000" b="1">
                <a:solidFill>
                  <a:srgbClr val="FF0000"/>
                </a:solidFill>
              </a:rPr>
              <a:t>už visą užduotį.</a:t>
            </a:r>
            <a:endParaRPr sz="2000">
              <a:solidFill>
                <a:srgbClr val="00B050"/>
              </a:solidFill>
            </a:endParaRPr>
          </a:p>
          <a:p>
            <a:pPr marL="0" lvl="0" indent="0" algn="just" rtl="0">
              <a:spcBef>
                <a:spcPts val="0"/>
              </a:spcBef>
              <a:spcAft>
                <a:spcPts val="0"/>
              </a:spcAft>
              <a:buNone/>
            </a:pPr>
            <a:endParaRPr sz="2000">
              <a:solidFill>
                <a:srgbClr val="00B050"/>
              </a:solidFill>
            </a:endParaRPr>
          </a:p>
          <a:p>
            <a:pPr marL="0" lvl="0" indent="0" algn="just" rtl="0">
              <a:spcBef>
                <a:spcPts val="0"/>
              </a:spcBef>
              <a:spcAft>
                <a:spcPts val="0"/>
              </a:spcAft>
              <a:buNone/>
            </a:pPr>
            <a:r>
              <a:rPr lang="lt-LT" sz="2000">
                <a:solidFill>
                  <a:srgbClr val="00B050"/>
                </a:solidFill>
              </a:rPr>
              <a:t>Užskaitoma, kai nurodo, kad CO</a:t>
            </a:r>
            <a:r>
              <a:rPr lang="lt-LT" sz="2000" baseline="-25000">
                <a:solidFill>
                  <a:srgbClr val="00B050"/>
                </a:solidFill>
              </a:rPr>
              <a:t>2</a:t>
            </a:r>
            <a:r>
              <a:rPr lang="lt-LT" sz="2000">
                <a:solidFill>
                  <a:srgbClr val="00B050"/>
                </a:solidFill>
              </a:rPr>
              <a:t> reaguoja su vandeniu </a:t>
            </a:r>
            <a:r>
              <a:rPr lang="lt-LT" sz="2000" i="1">
                <a:solidFill>
                  <a:srgbClr val="00B050"/>
                </a:solidFill>
              </a:rPr>
              <a:t>arba</a:t>
            </a:r>
            <a:r>
              <a:rPr lang="lt-LT" sz="2000">
                <a:solidFill>
                  <a:srgbClr val="00B050"/>
                </a:solidFill>
              </a:rPr>
              <a:t> sudaro su vandeniu vandenilinius ryšius </a:t>
            </a:r>
            <a:r>
              <a:rPr lang="lt-LT" sz="2000" i="1">
                <a:solidFill>
                  <a:srgbClr val="00B050"/>
                </a:solidFill>
              </a:rPr>
              <a:t>arba</a:t>
            </a:r>
            <a:r>
              <a:rPr lang="lt-LT" sz="2000">
                <a:solidFill>
                  <a:srgbClr val="00B050"/>
                </a:solidFill>
              </a:rPr>
              <a:t> užrašo CO</a:t>
            </a:r>
            <a:r>
              <a:rPr lang="lt-LT" sz="2000" baseline="-25000">
                <a:solidFill>
                  <a:srgbClr val="00B050"/>
                </a:solidFill>
              </a:rPr>
              <a:t>2</a:t>
            </a:r>
            <a:r>
              <a:rPr lang="lt-LT" sz="2000">
                <a:solidFill>
                  <a:srgbClr val="00B050"/>
                </a:solidFill>
              </a:rPr>
              <a:t> reakcijos su vandeniu lygtį.</a:t>
            </a:r>
            <a:endParaRPr sz="2000">
              <a:solidFill>
                <a:srgbClr val="00B050"/>
              </a:solidFill>
            </a:endParaRPr>
          </a:p>
          <a:p>
            <a:pPr marL="0" lvl="0" indent="0" algn="just" rtl="0">
              <a:spcBef>
                <a:spcPts val="0"/>
              </a:spcBef>
              <a:spcAft>
                <a:spcPts val="0"/>
              </a:spcAft>
              <a:buClr>
                <a:schemeClr val="dk1"/>
              </a:buClr>
              <a:buSzPts val="1100"/>
              <a:buFont typeface="Arial"/>
              <a:buNone/>
            </a:pPr>
            <a:r>
              <a:rPr lang="lt-LT" sz="2000">
                <a:solidFill>
                  <a:srgbClr val="00B050"/>
                </a:solidFill>
              </a:rPr>
              <a:t>CO</a:t>
            </a:r>
            <a:r>
              <a:rPr lang="lt-LT" sz="2000" baseline="-25000">
                <a:solidFill>
                  <a:srgbClr val="00B050"/>
                </a:solidFill>
              </a:rPr>
              <a:t>2</a:t>
            </a:r>
            <a:r>
              <a:rPr lang="lt-LT" sz="2000">
                <a:solidFill>
                  <a:srgbClr val="00B050"/>
                </a:solidFill>
              </a:rPr>
              <a:t> + H</a:t>
            </a:r>
            <a:r>
              <a:rPr lang="lt-LT" sz="2000" baseline="-25000">
                <a:solidFill>
                  <a:srgbClr val="00B050"/>
                </a:solidFill>
              </a:rPr>
              <a:t>2</a:t>
            </a:r>
            <a:r>
              <a:rPr lang="lt-LT" sz="2000">
                <a:solidFill>
                  <a:srgbClr val="00B050"/>
                </a:solidFill>
              </a:rPr>
              <a:t>O  ⇄  2H</a:t>
            </a:r>
            <a:r>
              <a:rPr lang="lt-LT" sz="2000" baseline="30000">
                <a:solidFill>
                  <a:srgbClr val="00B050"/>
                </a:solidFill>
              </a:rPr>
              <a:t>+</a:t>
            </a:r>
            <a:r>
              <a:rPr lang="lt-LT" sz="2000">
                <a:solidFill>
                  <a:srgbClr val="00B050"/>
                </a:solidFill>
              </a:rPr>
              <a:t> + CO</a:t>
            </a:r>
            <a:r>
              <a:rPr lang="lt-LT" sz="2000" baseline="-25000">
                <a:solidFill>
                  <a:srgbClr val="00B050"/>
                </a:solidFill>
              </a:rPr>
              <a:t>3</a:t>
            </a:r>
            <a:r>
              <a:rPr lang="lt-LT" sz="2000" baseline="30000">
                <a:solidFill>
                  <a:srgbClr val="00B050"/>
                </a:solidFill>
              </a:rPr>
              <a:t>2-</a:t>
            </a:r>
            <a:r>
              <a:rPr lang="lt-LT" sz="2000">
                <a:solidFill>
                  <a:srgbClr val="00B050"/>
                </a:solidFill>
              </a:rPr>
              <a:t> ;</a:t>
            </a:r>
            <a:endParaRPr sz="2000">
              <a:solidFill>
                <a:srgbClr val="00B050"/>
              </a:solidFill>
            </a:endParaRPr>
          </a:p>
          <a:p>
            <a:pPr marL="0" lvl="0" indent="0" algn="just" rtl="0">
              <a:spcBef>
                <a:spcPts val="0"/>
              </a:spcBef>
              <a:spcAft>
                <a:spcPts val="0"/>
              </a:spcAft>
              <a:buNone/>
            </a:pPr>
            <a:r>
              <a:rPr lang="lt-LT" sz="2000">
                <a:solidFill>
                  <a:srgbClr val="00B050"/>
                </a:solidFill>
              </a:rPr>
              <a:t>CO</a:t>
            </a:r>
            <a:r>
              <a:rPr lang="lt-LT" sz="2000" baseline="-25000">
                <a:solidFill>
                  <a:srgbClr val="00B050"/>
                </a:solidFill>
              </a:rPr>
              <a:t>2</a:t>
            </a:r>
            <a:r>
              <a:rPr lang="lt-LT" sz="2000">
                <a:solidFill>
                  <a:srgbClr val="00B050"/>
                </a:solidFill>
              </a:rPr>
              <a:t> + H</a:t>
            </a:r>
            <a:r>
              <a:rPr lang="lt-LT" sz="2000" baseline="-25000">
                <a:solidFill>
                  <a:srgbClr val="00B050"/>
                </a:solidFill>
              </a:rPr>
              <a:t>2</a:t>
            </a:r>
            <a:r>
              <a:rPr lang="lt-LT" sz="2000">
                <a:solidFill>
                  <a:srgbClr val="00B050"/>
                </a:solidFill>
              </a:rPr>
              <a:t>O  ⇄ H</a:t>
            </a:r>
            <a:r>
              <a:rPr lang="lt-LT" sz="2000" baseline="-25000">
                <a:solidFill>
                  <a:srgbClr val="00B050"/>
                </a:solidFill>
              </a:rPr>
              <a:t>2</a:t>
            </a:r>
            <a:r>
              <a:rPr lang="lt-LT" sz="2000">
                <a:solidFill>
                  <a:srgbClr val="00B050"/>
                </a:solidFill>
              </a:rPr>
              <a:t>CO</a:t>
            </a:r>
            <a:r>
              <a:rPr lang="lt-LT" sz="2000" baseline="-25000">
                <a:solidFill>
                  <a:srgbClr val="00B050"/>
                </a:solidFill>
              </a:rPr>
              <a:t>3</a:t>
            </a:r>
            <a:r>
              <a:rPr lang="lt-LT" sz="2000">
                <a:solidFill>
                  <a:srgbClr val="00B050"/>
                </a:solidFill>
              </a:rPr>
              <a:t> ;</a:t>
            </a:r>
            <a:endParaRPr sz="2000" b="1">
              <a:solidFill>
                <a:srgbClr val="FF0000"/>
              </a:solidFill>
            </a:endParaRPr>
          </a:p>
          <a:p>
            <a:pPr marL="0" lvl="0" indent="0" algn="just" rtl="0">
              <a:spcBef>
                <a:spcPts val="0"/>
              </a:spcBef>
              <a:spcAft>
                <a:spcPts val="0"/>
              </a:spcAft>
              <a:buNone/>
            </a:pPr>
            <a:r>
              <a:rPr lang="lt-LT" sz="2000">
                <a:solidFill>
                  <a:srgbClr val="FF0000"/>
                </a:solidFill>
              </a:rPr>
              <a:t>Neužskaitoma, jei nenurodo lygtyje grįžtamumo.</a:t>
            </a:r>
            <a:endParaRPr sz="2000">
              <a:solidFill>
                <a:srgbClr val="FF0000"/>
              </a:solidFill>
            </a:endParaRPr>
          </a:p>
          <a:p>
            <a:pPr marL="0" lvl="0" indent="0" algn="just" rtl="0">
              <a:spcBef>
                <a:spcPts val="0"/>
              </a:spcBef>
              <a:spcAft>
                <a:spcPts val="0"/>
              </a:spcAft>
              <a:buNone/>
            </a:pPr>
            <a:endParaRPr sz="2200"/>
          </a:p>
          <a:p>
            <a:pPr marL="0" lvl="0" indent="0" algn="just" rtl="0">
              <a:spcBef>
                <a:spcPts val="0"/>
              </a:spcBef>
              <a:spcAft>
                <a:spcPts val="0"/>
              </a:spcAft>
              <a:buNone/>
            </a:pPr>
            <a:r>
              <a:rPr lang="lt-LT" sz="2000">
                <a:solidFill>
                  <a:srgbClr val="FF0000"/>
                </a:solidFill>
              </a:rPr>
              <a:t>Neužskaitoma:</a:t>
            </a:r>
            <a:endParaRPr sz="2000">
              <a:solidFill>
                <a:srgbClr val="FF0000"/>
              </a:solidFill>
            </a:endParaRPr>
          </a:p>
          <a:p>
            <a:pPr marL="0" lvl="0" indent="0" algn="just" rtl="0">
              <a:spcBef>
                <a:spcPts val="0"/>
              </a:spcBef>
              <a:spcAft>
                <a:spcPts val="0"/>
              </a:spcAft>
              <a:buNone/>
            </a:pPr>
            <a:r>
              <a:rPr lang="lt-LT" sz="2000">
                <a:solidFill>
                  <a:srgbClr val="FF0000"/>
                </a:solidFill>
              </a:rPr>
              <a:t>CO</a:t>
            </a:r>
            <a:r>
              <a:rPr lang="lt-LT" sz="2000" baseline="-25000">
                <a:solidFill>
                  <a:srgbClr val="FF0000"/>
                </a:solidFill>
              </a:rPr>
              <a:t>2 </a:t>
            </a:r>
            <a:r>
              <a:rPr lang="lt-LT" sz="2000" b="1">
                <a:solidFill>
                  <a:srgbClr val="FF0000"/>
                </a:solidFill>
              </a:rPr>
              <a:t>gerai / lengvai / greitai</a:t>
            </a:r>
            <a:r>
              <a:rPr lang="lt-LT" sz="2000">
                <a:solidFill>
                  <a:srgbClr val="FF0000"/>
                </a:solidFill>
              </a:rPr>
              <a:t> reaguoja su vandeniu.</a:t>
            </a:r>
            <a:endParaRPr sz="2000">
              <a:solidFill>
                <a:srgbClr val="FF0000"/>
              </a:solidFill>
            </a:endParaRPr>
          </a:p>
          <a:p>
            <a:pPr marL="0" lvl="0" indent="0" algn="just" rtl="0">
              <a:spcBef>
                <a:spcPts val="0"/>
              </a:spcBef>
              <a:spcAft>
                <a:spcPts val="0"/>
              </a:spcAft>
              <a:buClr>
                <a:schemeClr val="dk1"/>
              </a:buClr>
              <a:buSzPts val="1100"/>
              <a:buFont typeface="Arial"/>
              <a:buNone/>
            </a:pPr>
            <a:r>
              <a:rPr lang="lt-LT" sz="2000">
                <a:solidFill>
                  <a:srgbClr val="FF0000"/>
                </a:solidFill>
              </a:rPr>
              <a:t>CO</a:t>
            </a:r>
            <a:r>
              <a:rPr lang="lt-LT" sz="2000" baseline="-25000">
                <a:solidFill>
                  <a:srgbClr val="FF0000"/>
                </a:solidFill>
              </a:rPr>
              <a:t>2</a:t>
            </a:r>
            <a:r>
              <a:rPr lang="lt-LT" sz="2000">
                <a:solidFill>
                  <a:srgbClr val="FF0000"/>
                </a:solidFill>
              </a:rPr>
              <a:t> sudaro </a:t>
            </a:r>
            <a:r>
              <a:rPr lang="lt-LT" sz="2000" b="1">
                <a:solidFill>
                  <a:srgbClr val="FF0000"/>
                </a:solidFill>
              </a:rPr>
              <a:t>stipresnius</a:t>
            </a:r>
            <a:r>
              <a:rPr lang="lt-LT" sz="2000">
                <a:solidFill>
                  <a:srgbClr val="FF0000"/>
                </a:solidFill>
              </a:rPr>
              <a:t> vandenilinius ryšius su vandeniu už CO.</a:t>
            </a:r>
            <a:endParaRPr sz="2000">
              <a:solidFill>
                <a:srgbClr val="FF0000"/>
              </a:solidFill>
            </a:endParaRPr>
          </a:p>
          <a:p>
            <a:pPr marL="0" lvl="0" indent="0" algn="just" rtl="0">
              <a:spcBef>
                <a:spcPts val="0"/>
              </a:spcBef>
              <a:spcAft>
                <a:spcPts val="0"/>
              </a:spcAft>
              <a:buClr>
                <a:schemeClr val="dk1"/>
              </a:buClr>
              <a:buSzPts val="1100"/>
              <a:buFont typeface="Arial"/>
              <a:buNone/>
            </a:pPr>
            <a:r>
              <a:rPr lang="lt-LT" sz="2000">
                <a:solidFill>
                  <a:srgbClr val="FF0000"/>
                </a:solidFill>
              </a:rPr>
              <a:t>CO</a:t>
            </a:r>
            <a:r>
              <a:rPr lang="lt-LT" sz="2000" baseline="-25000">
                <a:solidFill>
                  <a:srgbClr val="FF0000"/>
                </a:solidFill>
              </a:rPr>
              <a:t>2</a:t>
            </a:r>
            <a:r>
              <a:rPr lang="lt-LT" sz="2000">
                <a:solidFill>
                  <a:srgbClr val="FF0000"/>
                </a:solidFill>
              </a:rPr>
              <a:t> sudaro </a:t>
            </a:r>
            <a:r>
              <a:rPr lang="lt-LT" sz="2000" b="1">
                <a:solidFill>
                  <a:srgbClr val="FF0000"/>
                </a:solidFill>
              </a:rPr>
              <a:t>stiprius</a:t>
            </a:r>
            <a:r>
              <a:rPr lang="lt-LT" sz="2000">
                <a:solidFill>
                  <a:srgbClr val="FF0000"/>
                </a:solidFill>
              </a:rPr>
              <a:t> vandenilinius ryšius.</a:t>
            </a:r>
            <a:endParaRPr sz="2000">
              <a:solidFill>
                <a:srgbClr val="FF0000"/>
              </a:solidFill>
            </a:endParaRPr>
          </a:p>
          <a:p>
            <a:pPr marL="0" lvl="0" indent="0" algn="just" rtl="0">
              <a:spcBef>
                <a:spcPts val="0"/>
              </a:spcBef>
              <a:spcAft>
                <a:spcPts val="0"/>
              </a:spcAft>
              <a:buNone/>
            </a:pPr>
            <a:endParaRPr sz="2000">
              <a:solidFill>
                <a:srgbClr val="FF0000"/>
              </a:solidFill>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327"/>
        <p:cNvGrpSpPr/>
        <p:nvPr/>
      </p:nvGrpSpPr>
      <p:grpSpPr>
        <a:xfrm>
          <a:off x="0" y="0"/>
          <a:ext cx="0" cy="0"/>
          <a:chOff x="0" y="0"/>
          <a:chExt cx="0" cy="0"/>
        </a:xfrm>
      </p:grpSpPr>
      <p:sp>
        <p:nvSpPr>
          <p:cNvPr id="328" name="Google Shape;328;p38"/>
          <p:cNvSpPr txBox="1"/>
          <p:nvPr/>
        </p:nvSpPr>
        <p:spPr>
          <a:xfrm>
            <a:off x="838200" y="147400"/>
            <a:ext cx="10515600" cy="8868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None/>
            </a:pPr>
            <a:r>
              <a:rPr lang="lt-LT" sz="4200" b="1">
                <a:solidFill>
                  <a:srgbClr val="2F6335"/>
                </a:solidFill>
              </a:rPr>
              <a:t>2.5.2 klausimo vertinimo instrukcija</a:t>
            </a:r>
            <a:endParaRPr sz="4200" b="1">
              <a:solidFill>
                <a:srgbClr val="2F6335"/>
              </a:solidFill>
            </a:endParaRPr>
          </a:p>
        </p:txBody>
      </p:sp>
      <p:pic>
        <p:nvPicPr>
          <p:cNvPr id="329" name="Google Shape;329;p38" title="Screenshot 2025-10-22 at 10.03.04.png"/>
          <p:cNvPicPr preferRelativeResize="0"/>
          <p:nvPr/>
        </p:nvPicPr>
        <p:blipFill>
          <a:blip r:embed="rId3">
            <a:alphaModFix/>
          </a:blip>
          <a:stretch>
            <a:fillRect/>
          </a:stretch>
        </p:blipFill>
        <p:spPr>
          <a:xfrm>
            <a:off x="9903300" y="299900"/>
            <a:ext cx="1559175" cy="632100"/>
          </a:xfrm>
          <a:prstGeom prst="rect">
            <a:avLst/>
          </a:prstGeom>
          <a:noFill/>
          <a:ln>
            <a:noFill/>
          </a:ln>
        </p:spPr>
      </p:pic>
      <p:pic>
        <p:nvPicPr>
          <p:cNvPr id="330" name="Google Shape;330;p38"/>
          <p:cNvPicPr preferRelativeResize="0"/>
          <p:nvPr/>
        </p:nvPicPr>
        <p:blipFill rotWithShape="1">
          <a:blip r:embed="rId4">
            <a:alphaModFix/>
          </a:blip>
          <a:srcRect b="64219"/>
          <a:stretch/>
        </p:blipFill>
        <p:spPr>
          <a:xfrm>
            <a:off x="838200" y="1034200"/>
            <a:ext cx="10685151" cy="1347825"/>
          </a:xfrm>
          <a:prstGeom prst="rect">
            <a:avLst/>
          </a:prstGeom>
          <a:noFill/>
          <a:ln>
            <a:noFill/>
          </a:ln>
        </p:spPr>
      </p:pic>
      <p:pic>
        <p:nvPicPr>
          <p:cNvPr id="331" name="Google Shape;331;p38" title="Screenshot 2025-10-24 at 07.04.34.png"/>
          <p:cNvPicPr preferRelativeResize="0"/>
          <p:nvPr/>
        </p:nvPicPr>
        <p:blipFill>
          <a:blip r:embed="rId5">
            <a:alphaModFix/>
          </a:blip>
          <a:stretch>
            <a:fillRect/>
          </a:stretch>
        </p:blipFill>
        <p:spPr>
          <a:xfrm>
            <a:off x="905800" y="2613325"/>
            <a:ext cx="6157148" cy="3325101"/>
          </a:xfrm>
          <a:prstGeom prst="rect">
            <a:avLst/>
          </a:prstGeom>
          <a:noFill/>
          <a:ln>
            <a:noFill/>
          </a:ln>
        </p:spPr>
      </p:pic>
      <p:pic>
        <p:nvPicPr>
          <p:cNvPr id="332" name="Google Shape;332;p38" title="Screenshot 2025-10-24 at 07.05.41.png"/>
          <p:cNvPicPr preferRelativeResize="0"/>
          <p:nvPr/>
        </p:nvPicPr>
        <p:blipFill>
          <a:blip r:embed="rId6">
            <a:alphaModFix/>
          </a:blip>
          <a:stretch>
            <a:fillRect/>
          </a:stretch>
        </p:blipFill>
        <p:spPr>
          <a:xfrm>
            <a:off x="905800" y="5770425"/>
            <a:ext cx="3481551" cy="804975"/>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81"/>
        <p:cNvGrpSpPr/>
        <p:nvPr/>
      </p:nvGrpSpPr>
      <p:grpSpPr>
        <a:xfrm>
          <a:off x="0" y="0"/>
          <a:ext cx="0" cy="0"/>
          <a:chOff x="0" y="0"/>
          <a:chExt cx="0" cy="0"/>
        </a:xfrm>
      </p:grpSpPr>
      <p:sp>
        <p:nvSpPr>
          <p:cNvPr id="82" name="Google Shape;82;p12"/>
          <p:cNvSpPr txBox="1">
            <a:spLocks noGrp="1"/>
          </p:cNvSpPr>
          <p:nvPr>
            <p:ph type="title"/>
          </p:nvPr>
        </p:nvSpPr>
        <p:spPr>
          <a:xfrm>
            <a:off x="929875" y="1375737"/>
            <a:ext cx="10515600" cy="3713100"/>
          </a:xfrm>
          <a:prstGeom prst="rect">
            <a:avLst/>
          </a:prstGeom>
          <a:noFill/>
          <a:ln>
            <a:noFill/>
          </a:ln>
        </p:spPr>
        <p:txBody>
          <a:bodyPr spcFirstLastPara="1" wrap="square" lIns="91425" tIns="45700" rIns="91425" bIns="45700" anchor="b" anchorCtr="0">
            <a:noAutofit/>
          </a:bodyPr>
          <a:lstStyle/>
          <a:p>
            <a:pPr marL="0" lvl="0" indent="0" algn="ctr" rtl="0">
              <a:spcBef>
                <a:spcPts val="0"/>
              </a:spcBef>
              <a:spcAft>
                <a:spcPts val="0"/>
              </a:spcAft>
              <a:buClr>
                <a:srgbClr val="2E6B2B"/>
              </a:buClr>
              <a:buSzPts val="4860"/>
              <a:buFont typeface="Calibri"/>
              <a:buNone/>
            </a:pPr>
            <a:r>
              <a:rPr lang="lt-LT" sz="6000">
                <a:latin typeface="Arial"/>
                <a:ea typeface="Arial"/>
                <a:cs typeface="Arial"/>
                <a:sym typeface="Arial"/>
              </a:rPr>
              <a:t>Savarankiško darbo rezultatų aptarimas</a:t>
            </a:r>
            <a:endParaRPr sz="6000">
              <a:latin typeface="Arial"/>
              <a:ea typeface="Arial"/>
              <a:cs typeface="Arial"/>
              <a:sym typeface="Arial"/>
            </a:endParaRPr>
          </a:p>
          <a:p>
            <a:pPr marL="0" lvl="0" indent="0" algn="ctr" rtl="0">
              <a:spcBef>
                <a:spcPts val="0"/>
              </a:spcBef>
              <a:spcAft>
                <a:spcPts val="0"/>
              </a:spcAft>
              <a:buClr>
                <a:srgbClr val="2E6B2B"/>
              </a:buClr>
              <a:buSzPts val="4860"/>
              <a:buFont typeface="Calibri"/>
              <a:buNone/>
            </a:pPr>
            <a:endParaRPr sz="6000">
              <a:latin typeface="Arial"/>
              <a:ea typeface="Arial"/>
              <a:cs typeface="Arial"/>
              <a:sym typeface="Arial"/>
            </a:endParaRPr>
          </a:p>
          <a:p>
            <a:pPr marL="0" lvl="0" indent="0" algn="ctr" rtl="0">
              <a:spcBef>
                <a:spcPts val="0"/>
              </a:spcBef>
              <a:spcAft>
                <a:spcPts val="0"/>
              </a:spcAft>
              <a:buClr>
                <a:srgbClr val="2E6B2B"/>
              </a:buClr>
              <a:buSzPts val="4860"/>
              <a:buFont typeface="Calibri"/>
              <a:buNone/>
            </a:pPr>
            <a:endParaRPr sz="6000">
              <a:latin typeface="Arial"/>
              <a:ea typeface="Arial"/>
              <a:cs typeface="Arial"/>
              <a:sym typeface="Arial"/>
            </a:endParaRPr>
          </a:p>
        </p:txBody>
      </p:sp>
      <p:pic>
        <p:nvPicPr>
          <p:cNvPr id="83" name="Google Shape;83;p12"/>
          <p:cNvPicPr preferRelativeResize="0"/>
          <p:nvPr/>
        </p:nvPicPr>
        <p:blipFill rotWithShape="1">
          <a:blip r:embed="rId3">
            <a:alphaModFix/>
          </a:blip>
          <a:srcRect/>
          <a:stretch/>
        </p:blipFill>
        <p:spPr>
          <a:xfrm>
            <a:off x="3921483" y="79735"/>
            <a:ext cx="3732243" cy="1155560"/>
          </a:xfrm>
          <a:prstGeom prst="rect">
            <a:avLst/>
          </a:prstGeom>
          <a:noFill/>
          <a:ln>
            <a:noFill/>
          </a:ln>
        </p:spPr>
      </p:pic>
      <p:pic>
        <p:nvPicPr>
          <p:cNvPr id="84" name="Google Shape;84;p12" descr="Paveikslėlis, kuriame yra simbolis, logotipas, Šriftas, dizainas&#10;&#10;Dirbtinio intelekto sugeneruotas turinys gali būti neteisingas."/>
          <p:cNvPicPr preferRelativeResize="0"/>
          <p:nvPr/>
        </p:nvPicPr>
        <p:blipFill rotWithShape="1">
          <a:blip r:embed="rId4">
            <a:alphaModFix/>
          </a:blip>
          <a:srcRect/>
          <a:stretch/>
        </p:blipFill>
        <p:spPr>
          <a:xfrm>
            <a:off x="8431050" y="172902"/>
            <a:ext cx="2153800" cy="969226"/>
          </a:xfrm>
          <a:prstGeom prst="rect">
            <a:avLst/>
          </a:prstGeom>
          <a:noFill/>
          <a:ln>
            <a:noFill/>
          </a:ln>
        </p:spPr>
      </p:pic>
      <p:sp>
        <p:nvSpPr>
          <p:cNvPr id="85" name="Google Shape;85;p12"/>
          <p:cNvSpPr/>
          <p:nvPr/>
        </p:nvSpPr>
        <p:spPr>
          <a:xfrm>
            <a:off x="498475" y="79725"/>
            <a:ext cx="10947000" cy="1296000"/>
          </a:xfrm>
          <a:prstGeom prst="rect">
            <a:avLst/>
          </a:prstGeom>
          <a:solidFill>
            <a:schemeClr val="lt1"/>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alibri"/>
              <a:ea typeface="Calibri"/>
              <a:cs typeface="Calibri"/>
              <a:sym typeface="Calibri"/>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336"/>
        <p:cNvGrpSpPr/>
        <p:nvPr/>
      </p:nvGrpSpPr>
      <p:grpSpPr>
        <a:xfrm>
          <a:off x="0" y="0"/>
          <a:ext cx="0" cy="0"/>
          <a:chOff x="0" y="0"/>
          <a:chExt cx="0" cy="0"/>
        </a:xfrm>
      </p:grpSpPr>
      <p:sp>
        <p:nvSpPr>
          <p:cNvPr id="337" name="Google Shape;337;p39"/>
          <p:cNvSpPr txBox="1"/>
          <p:nvPr/>
        </p:nvSpPr>
        <p:spPr>
          <a:xfrm>
            <a:off x="838200" y="147400"/>
            <a:ext cx="10515600" cy="8868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None/>
            </a:pPr>
            <a:r>
              <a:rPr lang="lt-LT" sz="4200" b="1">
                <a:solidFill>
                  <a:srgbClr val="2F6335"/>
                </a:solidFill>
              </a:rPr>
              <a:t>2.5.2 klausimo vertinimo instrukcija</a:t>
            </a:r>
            <a:endParaRPr sz="4200" b="1">
              <a:solidFill>
                <a:srgbClr val="2F6335"/>
              </a:solidFill>
            </a:endParaRPr>
          </a:p>
        </p:txBody>
      </p:sp>
      <p:pic>
        <p:nvPicPr>
          <p:cNvPr id="338" name="Google Shape;338;p39" title="Screenshot 2025-10-22 at 10.03.04.png"/>
          <p:cNvPicPr preferRelativeResize="0"/>
          <p:nvPr/>
        </p:nvPicPr>
        <p:blipFill>
          <a:blip r:embed="rId3">
            <a:alphaModFix/>
          </a:blip>
          <a:stretch>
            <a:fillRect/>
          </a:stretch>
        </p:blipFill>
        <p:spPr>
          <a:xfrm>
            <a:off x="9903300" y="299900"/>
            <a:ext cx="1559175" cy="632100"/>
          </a:xfrm>
          <a:prstGeom prst="rect">
            <a:avLst/>
          </a:prstGeom>
          <a:noFill/>
          <a:ln>
            <a:noFill/>
          </a:ln>
        </p:spPr>
      </p:pic>
      <p:sp>
        <p:nvSpPr>
          <p:cNvPr id="339" name="Google Shape;339;p39"/>
          <p:cNvSpPr txBox="1"/>
          <p:nvPr/>
        </p:nvSpPr>
        <p:spPr>
          <a:xfrm>
            <a:off x="450150" y="1034200"/>
            <a:ext cx="11291700" cy="5418000"/>
          </a:xfrm>
          <a:prstGeom prst="rect">
            <a:avLst/>
          </a:prstGeom>
          <a:noFill/>
          <a:ln>
            <a:noFill/>
          </a:ln>
        </p:spPr>
        <p:txBody>
          <a:bodyPr spcFirstLastPara="1" wrap="square" lIns="91425" tIns="91425" rIns="91425" bIns="91425" anchor="t" anchorCtr="0">
            <a:spAutoFit/>
          </a:bodyPr>
          <a:lstStyle/>
          <a:p>
            <a:pPr marL="0" lvl="0" indent="0" algn="just" rtl="0">
              <a:spcBef>
                <a:spcPts val="0"/>
              </a:spcBef>
              <a:spcAft>
                <a:spcPts val="0"/>
              </a:spcAft>
              <a:buNone/>
            </a:pPr>
            <a:r>
              <a:rPr lang="lt-LT" sz="2000" b="1">
                <a:solidFill>
                  <a:srgbClr val="00B050"/>
                </a:solidFill>
              </a:rPr>
              <a:t>Šiame uždavinyje</a:t>
            </a:r>
            <a:r>
              <a:rPr lang="lt-LT" sz="2000" b="1">
                <a:solidFill>
                  <a:srgbClr val="70AD47"/>
                </a:solidFill>
              </a:rPr>
              <a:t> </a:t>
            </a:r>
            <a:r>
              <a:rPr lang="lt-LT" sz="2000" b="1">
                <a:solidFill>
                  <a:srgbClr val="FF0000"/>
                </a:solidFill>
              </a:rPr>
              <a:t>nekreipiame dėmesio į matavimo vienetus. </a:t>
            </a:r>
            <a:r>
              <a:rPr lang="lt-LT" sz="2000" b="1">
                <a:solidFill>
                  <a:srgbClr val="00B050"/>
                </a:solidFill>
              </a:rPr>
              <a:t>Vertiname tik sprendimo logiką.</a:t>
            </a:r>
            <a:endParaRPr sz="2000" b="1">
              <a:solidFill>
                <a:srgbClr val="00B050"/>
              </a:solidFill>
            </a:endParaRPr>
          </a:p>
          <a:p>
            <a:pPr marL="0" lvl="0" indent="0" algn="just" rtl="0">
              <a:spcBef>
                <a:spcPts val="0"/>
              </a:spcBef>
              <a:spcAft>
                <a:spcPts val="0"/>
              </a:spcAft>
              <a:buNone/>
            </a:pPr>
            <a:endParaRPr sz="2000" b="1">
              <a:solidFill>
                <a:srgbClr val="00B050"/>
              </a:solidFill>
            </a:endParaRPr>
          </a:p>
          <a:p>
            <a:pPr marL="0" lvl="0" indent="0" algn="just" rtl="0">
              <a:spcBef>
                <a:spcPts val="0"/>
              </a:spcBef>
              <a:spcAft>
                <a:spcPts val="0"/>
              </a:spcAft>
              <a:buNone/>
            </a:pPr>
            <a:r>
              <a:rPr lang="lt-LT" sz="2000">
                <a:solidFill>
                  <a:srgbClr val="00B050"/>
                </a:solidFill>
              </a:rPr>
              <a:t>Užskaitomi atsakymai intervale 0,015 – 0,016 g/kg</a:t>
            </a:r>
            <a:endParaRPr sz="2000">
              <a:solidFill>
                <a:srgbClr val="00B050"/>
              </a:solidFill>
            </a:endParaRPr>
          </a:p>
          <a:p>
            <a:pPr marL="0" lvl="0" indent="0" algn="just" rtl="0">
              <a:spcBef>
                <a:spcPts val="0"/>
              </a:spcBef>
              <a:spcAft>
                <a:spcPts val="0"/>
              </a:spcAft>
              <a:buNone/>
            </a:pPr>
            <a:r>
              <a:rPr lang="lt-LT" sz="2000">
                <a:solidFill>
                  <a:srgbClr val="00B050"/>
                </a:solidFill>
              </a:rPr>
              <a:t>Nebaudžiame už matavimo vieneto neparašymą, nes buvo nurodyta atsakymų lape.</a:t>
            </a:r>
            <a:endParaRPr sz="2000">
              <a:solidFill>
                <a:srgbClr val="00B050"/>
              </a:solidFill>
            </a:endParaRPr>
          </a:p>
          <a:p>
            <a:pPr marL="0" lvl="0" indent="0" algn="just" rtl="0">
              <a:spcBef>
                <a:spcPts val="0"/>
              </a:spcBef>
              <a:spcAft>
                <a:spcPts val="0"/>
              </a:spcAft>
              <a:buNone/>
            </a:pPr>
            <a:r>
              <a:rPr lang="lt-LT" sz="2000">
                <a:solidFill>
                  <a:srgbClr val="00B050"/>
                </a:solidFill>
              </a:rPr>
              <a:t>Jei neparašo teisingo tirpumo (0,015 – 0,016 g/kg) tam skirtoje vietoje, bet su juo paskui skaičiuoja – duodame tašką už tirpumą.</a:t>
            </a:r>
            <a:endParaRPr sz="2000">
              <a:solidFill>
                <a:schemeClr val="dk1"/>
              </a:solidFill>
            </a:endParaRPr>
          </a:p>
          <a:p>
            <a:pPr marL="0" lvl="0" indent="0" algn="just" rtl="0">
              <a:spcBef>
                <a:spcPts val="0"/>
              </a:spcBef>
              <a:spcAft>
                <a:spcPts val="0"/>
              </a:spcAft>
              <a:buNone/>
            </a:pPr>
            <a:endParaRPr sz="2000" b="1">
              <a:solidFill>
                <a:srgbClr val="0000FF"/>
              </a:solidFill>
            </a:endParaRPr>
          </a:p>
          <a:p>
            <a:pPr marL="0" lvl="0" indent="0" algn="just" rtl="0">
              <a:spcBef>
                <a:spcPts val="0"/>
              </a:spcBef>
              <a:spcAft>
                <a:spcPts val="0"/>
              </a:spcAft>
              <a:buNone/>
            </a:pPr>
            <a:r>
              <a:rPr lang="lt-LT" sz="2000" b="1">
                <a:solidFill>
                  <a:srgbClr val="FF0000"/>
                </a:solidFill>
              </a:rPr>
              <a:t>Baudžiame už neteisingą </a:t>
            </a:r>
            <a:r>
              <a:rPr lang="lt-LT" sz="2000" b="1" u="sng">
                <a:solidFill>
                  <a:srgbClr val="FF0000"/>
                </a:solidFill>
              </a:rPr>
              <a:t>galutinio</a:t>
            </a:r>
            <a:r>
              <a:rPr lang="lt-LT" sz="2000" b="1">
                <a:solidFill>
                  <a:srgbClr val="FF0000"/>
                </a:solidFill>
              </a:rPr>
              <a:t> atsakymo apvalinimą</a:t>
            </a:r>
            <a:r>
              <a:rPr lang="lt-LT" sz="2000">
                <a:solidFill>
                  <a:srgbClr val="FF0000"/>
                </a:solidFill>
              </a:rPr>
              <a:t>, jei </a:t>
            </a:r>
            <a:endParaRPr sz="2000">
              <a:solidFill>
                <a:srgbClr val="FF0000"/>
              </a:solidFill>
            </a:endParaRPr>
          </a:p>
          <a:p>
            <a:pPr marL="0" lvl="0" indent="0" algn="just" rtl="0">
              <a:spcBef>
                <a:spcPts val="0"/>
              </a:spcBef>
              <a:spcAft>
                <a:spcPts val="0"/>
              </a:spcAft>
              <a:buNone/>
            </a:pPr>
            <a:r>
              <a:rPr lang="lt-LT" sz="2000" i="1">
                <a:solidFill>
                  <a:srgbClr val="FF0000"/>
                </a:solidFill>
              </a:rPr>
              <a:t>c(CO) </a:t>
            </a:r>
            <a:r>
              <a:rPr lang="lt-LT" sz="2000">
                <a:solidFill>
                  <a:srgbClr val="FF0000"/>
                </a:solidFill>
              </a:rPr>
              <a:t>= 5,355 ·</a:t>
            </a:r>
            <a:r>
              <a:rPr lang="lt-LT" sz="2000" baseline="30000">
                <a:solidFill>
                  <a:srgbClr val="FF0000"/>
                </a:solidFill>
              </a:rPr>
              <a:t> </a:t>
            </a:r>
            <a:r>
              <a:rPr lang="lt-LT" sz="2000">
                <a:solidFill>
                  <a:srgbClr val="FF0000"/>
                </a:solidFill>
              </a:rPr>
              <a:t>10</a:t>
            </a:r>
            <a:r>
              <a:rPr lang="lt-LT" sz="2000" baseline="30000">
                <a:solidFill>
                  <a:srgbClr val="FF0000"/>
                </a:solidFill>
              </a:rPr>
              <a:t>-4</a:t>
            </a:r>
            <a:r>
              <a:rPr lang="lt-LT" sz="2000">
                <a:solidFill>
                  <a:srgbClr val="FF0000"/>
                </a:solidFill>
              </a:rPr>
              <a:t> mol/L suapvalinta iki 5,35 ·</a:t>
            </a:r>
            <a:r>
              <a:rPr lang="lt-LT" sz="2000" baseline="30000">
                <a:solidFill>
                  <a:srgbClr val="FF0000"/>
                </a:solidFill>
              </a:rPr>
              <a:t> </a:t>
            </a:r>
            <a:r>
              <a:rPr lang="lt-LT" sz="2000">
                <a:solidFill>
                  <a:srgbClr val="FF0000"/>
                </a:solidFill>
              </a:rPr>
              <a:t>10</a:t>
            </a:r>
            <a:r>
              <a:rPr lang="lt-LT" sz="2000" baseline="30000">
                <a:solidFill>
                  <a:srgbClr val="FF0000"/>
                </a:solidFill>
              </a:rPr>
              <a:t>-4</a:t>
            </a:r>
            <a:r>
              <a:rPr lang="lt-LT" sz="2000">
                <a:solidFill>
                  <a:srgbClr val="FF0000"/>
                </a:solidFill>
              </a:rPr>
              <a:t> mol/L – </a:t>
            </a:r>
            <a:r>
              <a:rPr lang="lt-LT" sz="2000" b="1">
                <a:solidFill>
                  <a:srgbClr val="FF0000"/>
                </a:solidFill>
              </a:rPr>
              <a:t>0 taškų</a:t>
            </a:r>
            <a:r>
              <a:rPr lang="lt-LT" sz="2000">
                <a:solidFill>
                  <a:srgbClr val="FF0000"/>
                </a:solidFill>
              </a:rPr>
              <a:t>.</a:t>
            </a:r>
            <a:endParaRPr sz="2000">
              <a:solidFill>
                <a:srgbClr val="FF0000"/>
              </a:solidFill>
            </a:endParaRPr>
          </a:p>
          <a:p>
            <a:pPr marL="0" lvl="0" indent="0" algn="just" rtl="0">
              <a:spcBef>
                <a:spcPts val="0"/>
              </a:spcBef>
              <a:spcAft>
                <a:spcPts val="0"/>
              </a:spcAft>
              <a:buNone/>
            </a:pPr>
            <a:endParaRPr sz="2000">
              <a:solidFill>
                <a:srgbClr val="FF0000"/>
              </a:solidFill>
            </a:endParaRPr>
          </a:p>
          <a:p>
            <a:pPr marL="0" lvl="0" indent="0" algn="just" rtl="0">
              <a:spcBef>
                <a:spcPts val="0"/>
              </a:spcBef>
              <a:spcAft>
                <a:spcPts val="0"/>
              </a:spcAft>
              <a:buNone/>
            </a:pPr>
            <a:r>
              <a:rPr lang="lt-LT" sz="2000" b="1">
                <a:solidFill>
                  <a:srgbClr val="FF0000"/>
                </a:solidFill>
              </a:rPr>
              <a:t>Baudžiame už neteisingą </a:t>
            </a:r>
            <a:r>
              <a:rPr lang="lt-LT" sz="2000" b="1" u="sng">
                <a:solidFill>
                  <a:srgbClr val="FF0000"/>
                </a:solidFill>
              </a:rPr>
              <a:t>galutinio</a:t>
            </a:r>
            <a:r>
              <a:rPr lang="lt-LT" sz="2000" b="1">
                <a:solidFill>
                  <a:srgbClr val="FF0000"/>
                </a:solidFill>
              </a:rPr>
              <a:t> atsakymo pateikimą kaip </a:t>
            </a:r>
            <a:r>
              <a:rPr lang="lt-LT" sz="2000" b="1" u="sng">
                <a:solidFill>
                  <a:srgbClr val="FF0000"/>
                </a:solidFill>
              </a:rPr>
              <a:t>kiekio</a:t>
            </a:r>
            <a:r>
              <a:rPr lang="lt-LT" sz="2000" b="1">
                <a:solidFill>
                  <a:srgbClr val="FF0000"/>
                </a:solidFill>
              </a:rPr>
              <a:t>:</a:t>
            </a:r>
            <a:endParaRPr sz="2000" b="1">
              <a:solidFill>
                <a:srgbClr val="FF0000"/>
              </a:solidFill>
            </a:endParaRPr>
          </a:p>
          <a:p>
            <a:pPr marL="0" lvl="0" indent="0" algn="just" rtl="0">
              <a:spcBef>
                <a:spcPts val="0"/>
              </a:spcBef>
              <a:spcAft>
                <a:spcPts val="0"/>
              </a:spcAft>
              <a:buNone/>
            </a:pPr>
            <a:r>
              <a:rPr lang="lt-LT" sz="2000" b="1" i="1">
                <a:solidFill>
                  <a:srgbClr val="FF0000"/>
                </a:solidFill>
              </a:rPr>
              <a:t>n</a:t>
            </a:r>
            <a:r>
              <a:rPr lang="lt-LT" sz="2000" i="1">
                <a:solidFill>
                  <a:srgbClr val="FF0000"/>
                </a:solidFill>
              </a:rPr>
              <a:t>(CO) </a:t>
            </a:r>
            <a:r>
              <a:rPr lang="lt-LT" sz="2000">
                <a:solidFill>
                  <a:srgbClr val="FF0000"/>
                </a:solidFill>
              </a:rPr>
              <a:t>= 5,355 ·</a:t>
            </a:r>
            <a:r>
              <a:rPr lang="lt-LT" sz="2000" baseline="30000">
                <a:solidFill>
                  <a:srgbClr val="FF0000"/>
                </a:solidFill>
              </a:rPr>
              <a:t> </a:t>
            </a:r>
            <a:r>
              <a:rPr lang="lt-LT" sz="2000">
                <a:solidFill>
                  <a:srgbClr val="FF0000"/>
                </a:solidFill>
              </a:rPr>
              <a:t>10</a:t>
            </a:r>
            <a:r>
              <a:rPr lang="lt-LT" sz="2000" baseline="30000">
                <a:solidFill>
                  <a:srgbClr val="FF0000"/>
                </a:solidFill>
              </a:rPr>
              <a:t>-4</a:t>
            </a:r>
            <a:r>
              <a:rPr lang="lt-LT" sz="2000">
                <a:solidFill>
                  <a:srgbClr val="FF0000"/>
                </a:solidFill>
              </a:rPr>
              <a:t> mol/L – </a:t>
            </a:r>
            <a:r>
              <a:rPr lang="lt-LT" sz="2000" b="1">
                <a:solidFill>
                  <a:srgbClr val="FF0000"/>
                </a:solidFill>
              </a:rPr>
              <a:t>0 taškų</a:t>
            </a:r>
            <a:r>
              <a:rPr lang="lt-LT" sz="2000">
                <a:solidFill>
                  <a:srgbClr val="FF0000"/>
                </a:solidFill>
              </a:rPr>
              <a:t>.</a:t>
            </a:r>
            <a:endParaRPr sz="2000">
              <a:solidFill>
                <a:srgbClr val="FF0000"/>
              </a:solidFill>
            </a:endParaRPr>
          </a:p>
          <a:p>
            <a:pPr marL="0" lvl="0" indent="0" algn="just" rtl="0">
              <a:spcBef>
                <a:spcPts val="0"/>
              </a:spcBef>
              <a:spcAft>
                <a:spcPts val="0"/>
              </a:spcAft>
              <a:buNone/>
            </a:pPr>
            <a:endParaRPr sz="2000">
              <a:solidFill>
                <a:srgbClr val="FF0000"/>
              </a:solidFill>
            </a:endParaRPr>
          </a:p>
          <a:p>
            <a:pPr marL="0" lvl="0" indent="0" algn="just" rtl="0">
              <a:spcBef>
                <a:spcPts val="0"/>
              </a:spcBef>
              <a:spcAft>
                <a:spcPts val="0"/>
              </a:spcAft>
              <a:buNone/>
            </a:pPr>
            <a:r>
              <a:rPr lang="lt-LT" sz="2000" b="1">
                <a:solidFill>
                  <a:srgbClr val="FF0000"/>
                </a:solidFill>
              </a:rPr>
              <a:t>Baudžiame, jei prie tirpalo masės prideda CO masę.</a:t>
            </a:r>
            <a:endParaRPr sz="2000" b="1">
              <a:solidFill>
                <a:srgbClr val="FF0000"/>
              </a:solidFill>
            </a:endParaRPr>
          </a:p>
          <a:p>
            <a:pPr marL="0" lvl="0" indent="0" algn="just" rtl="0">
              <a:spcBef>
                <a:spcPts val="0"/>
              </a:spcBef>
              <a:spcAft>
                <a:spcPts val="0"/>
              </a:spcAft>
              <a:buNone/>
            </a:pPr>
            <a:endParaRPr sz="2000" b="1">
              <a:solidFill>
                <a:srgbClr val="FF0000"/>
              </a:solidFill>
            </a:endParaRPr>
          </a:p>
          <a:p>
            <a:pPr marL="0" lvl="0" indent="0" algn="just" rtl="0">
              <a:spcBef>
                <a:spcPts val="0"/>
              </a:spcBef>
              <a:spcAft>
                <a:spcPts val="0"/>
              </a:spcAft>
              <a:buNone/>
            </a:pPr>
            <a:endParaRPr sz="2000"/>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343"/>
        <p:cNvGrpSpPr/>
        <p:nvPr/>
      </p:nvGrpSpPr>
      <p:grpSpPr>
        <a:xfrm>
          <a:off x="0" y="0"/>
          <a:ext cx="0" cy="0"/>
          <a:chOff x="0" y="0"/>
          <a:chExt cx="0" cy="0"/>
        </a:xfrm>
      </p:grpSpPr>
      <p:sp>
        <p:nvSpPr>
          <p:cNvPr id="344" name="Google Shape;344;p40"/>
          <p:cNvSpPr txBox="1"/>
          <p:nvPr/>
        </p:nvSpPr>
        <p:spPr>
          <a:xfrm>
            <a:off x="838200" y="147400"/>
            <a:ext cx="10515600" cy="8868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None/>
            </a:pPr>
            <a:r>
              <a:rPr lang="lt-LT" sz="4200" b="1">
                <a:solidFill>
                  <a:srgbClr val="2F6335"/>
                </a:solidFill>
              </a:rPr>
              <a:t>2.6 klausimo vertinimo instrukcija</a:t>
            </a:r>
            <a:endParaRPr sz="4200" b="1">
              <a:solidFill>
                <a:srgbClr val="2F6335"/>
              </a:solidFill>
            </a:endParaRPr>
          </a:p>
        </p:txBody>
      </p:sp>
      <p:pic>
        <p:nvPicPr>
          <p:cNvPr id="345" name="Google Shape;345;p40" title="Screenshot 2025-10-22 at 10.03.04.png"/>
          <p:cNvPicPr preferRelativeResize="0"/>
          <p:nvPr/>
        </p:nvPicPr>
        <p:blipFill>
          <a:blip r:embed="rId3">
            <a:alphaModFix/>
          </a:blip>
          <a:stretch>
            <a:fillRect/>
          </a:stretch>
        </p:blipFill>
        <p:spPr>
          <a:xfrm>
            <a:off x="9903300" y="299900"/>
            <a:ext cx="1559175" cy="632100"/>
          </a:xfrm>
          <a:prstGeom prst="rect">
            <a:avLst/>
          </a:prstGeom>
          <a:noFill/>
          <a:ln>
            <a:noFill/>
          </a:ln>
        </p:spPr>
      </p:pic>
      <p:pic>
        <p:nvPicPr>
          <p:cNvPr id="346" name="Google Shape;346;p40"/>
          <p:cNvPicPr preferRelativeResize="0"/>
          <p:nvPr/>
        </p:nvPicPr>
        <p:blipFill rotWithShape="1">
          <a:blip r:embed="rId4">
            <a:alphaModFix/>
          </a:blip>
          <a:srcRect b="51681"/>
          <a:stretch/>
        </p:blipFill>
        <p:spPr>
          <a:xfrm>
            <a:off x="905800" y="1034200"/>
            <a:ext cx="8724987" cy="1888200"/>
          </a:xfrm>
          <a:prstGeom prst="rect">
            <a:avLst/>
          </a:prstGeom>
          <a:noFill/>
          <a:ln>
            <a:noFill/>
          </a:ln>
        </p:spPr>
      </p:pic>
      <p:pic>
        <p:nvPicPr>
          <p:cNvPr id="347" name="Google Shape;347;p40" title="Screenshot 2025-10-24 at 09.42.12.png"/>
          <p:cNvPicPr preferRelativeResize="0"/>
          <p:nvPr/>
        </p:nvPicPr>
        <p:blipFill>
          <a:blip r:embed="rId5">
            <a:alphaModFix/>
          </a:blip>
          <a:stretch>
            <a:fillRect/>
          </a:stretch>
        </p:blipFill>
        <p:spPr>
          <a:xfrm>
            <a:off x="1048826" y="2988225"/>
            <a:ext cx="5613148" cy="1353950"/>
          </a:xfrm>
          <a:prstGeom prst="rect">
            <a:avLst/>
          </a:prstGeom>
          <a:noFill/>
          <a:ln>
            <a:noFill/>
          </a:ln>
        </p:spPr>
      </p:pic>
      <p:pic>
        <p:nvPicPr>
          <p:cNvPr id="348" name="Google Shape;348;p40" title="Screenshot 2025-10-24 at 09.42.44.png"/>
          <p:cNvPicPr preferRelativeResize="0"/>
          <p:nvPr/>
        </p:nvPicPr>
        <p:blipFill>
          <a:blip r:embed="rId6">
            <a:alphaModFix/>
          </a:blip>
          <a:stretch>
            <a:fillRect/>
          </a:stretch>
        </p:blipFill>
        <p:spPr>
          <a:xfrm>
            <a:off x="1001250" y="4407999"/>
            <a:ext cx="5708298" cy="1206877"/>
          </a:xfrm>
          <a:prstGeom prst="rect">
            <a:avLst/>
          </a:prstGeom>
          <a:noFill/>
          <a:ln>
            <a:noFill/>
          </a:ln>
        </p:spPr>
      </p:pic>
      <p:pic>
        <p:nvPicPr>
          <p:cNvPr id="349" name="Google Shape;349;p40" title="Screenshot 2025-10-24 at 09.43.06.png"/>
          <p:cNvPicPr preferRelativeResize="0"/>
          <p:nvPr/>
        </p:nvPicPr>
        <p:blipFill>
          <a:blip r:embed="rId7">
            <a:alphaModFix/>
          </a:blip>
          <a:stretch>
            <a:fillRect/>
          </a:stretch>
        </p:blipFill>
        <p:spPr>
          <a:xfrm>
            <a:off x="7062473" y="3660049"/>
            <a:ext cx="2487934" cy="1206875"/>
          </a:xfrm>
          <a:prstGeom prst="rect">
            <a:avLst/>
          </a:prstGeom>
          <a:noFill/>
          <a:ln>
            <a:noFill/>
          </a:ln>
        </p:spPr>
      </p:pic>
      <p:sp>
        <p:nvSpPr>
          <p:cNvPr id="350" name="Google Shape;350;p40"/>
          <p:cNvSpPr txBox="1"/>
          <p:nvPr/>
        </p:nvSpPr>
        <p:spPr>
          <a:xfrm>
            <a:off x="1144993" y="4023358"/>
            <a:ext cx="4426800" cy="453300"/>
          </a:xfrm>
          <a:prstGeom prst="rect">
            <a:avLst/>
          </a:prstGeom>
          <a:noFill/>
          <a:ln>
            <a:noFill/>
          </a:ln>
        </p:spPr>
        <p:txBody>
          <a:bodyPr spcFirstLastPara="1" wrap="square" lIns="87250" tIns="87250" rIns="87250" bIns="87250" anchor="t" anchorCtr="0">
            <a:spAutoFit/>
          </a:bodyPr>
          <a:lstStyle/>
          <a:p>
            <a:pPr marL="0" lvl="0" indent="0" algn="l" rtl="0">
              <a:spcBef>
                <a:spcPts val="0"/>
              </a:spcBef>
              <a:spcAft>
                <a:spcPts val="0"/>
              </a:spcAft>
              <a:buNone/>
            </a:pPr>
            <a:r>
              <a:rPr lang="lt-LT" sz="1800">
                <a:solidFill>
                  <a:srgbClr val="00B050"/>
                </a:solidFill>
              </a:rPr>
              <a:t>už apvalinimą iki 0,7 mol </a:t>
            </a:r>
            <a:r>
              <a:rPr lang="lt-LT" sz="1800" b="1">
                <a:solidFill>
                  <a:srgbClr val="00B050"/>
                </a:solidFill>
              </a:rPr>
              <a:t>nebaudžiame</a:t>
            </a:r>
            <a:endParaRPr sz="1800"/>
          </a:p>
        </p:txBody>
      </p:sp>
      <p:sp>
        <p:nvSpPr>
          <p:cNvPr id="351" name="Google Shape;351;p40"/>
          <p:cNvSpPr txBox="1"/>
          <p:nvPr/>
        </p:nvSpPr>
        <p:spPr>
          <a:xfrm>
            <a:off x="1001250" y="5471250"/>
            <a:ext cx="10352700" cy="12930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lt-LT" sz="1800">
                <a:solidFill>
                  <a:srgbClr val="00B050"/>
                </a:solidFill>
              </a:rPr>
              <a:t>už apvalinimą, vadovaujantis reikšminių skaitmenų apvalinimo taisyklėmis, </a:t>
            </a:r>
            <a:r>
              <a:rPr lang="lt-LT" sz="1800" b="1">
                <a:solidFill>
                  <a:srgbClr val="00B050"/>
                </a:solidFill>
              </a:rPr>
              <a:t>nebaudžiame</a:t>
            </a:r>
            <a:r>
              <a:rPr lang="lt-LT" sz="1800">
                <a:solidFill>
                  <a:srgbClr val="00B050"/>
                </a:solidFill>
              </a:rPr>
              <a:t>:</a:t>
            </a:r>
            <a:endParaRPr sz="1800">
              <a:solidFill>
                <a:srgbClr val="00B050"/>
              </a:solidFill>
            </a:endParaRPr>
          </a:p>
          <a:p>
            <a:pPr marL="0" lvl="0" indent="0" algn="l" rtl="0">
              <a:spcBef>
                <a:spcPts val="0"/>
              </a:spcBef>
              <a:spcAft>
                <a:spcPts val="0"/>
              </a:spcAft>
              <a:buNone/>
            </a:pPr>
            <a:r>
              <a:rPr lang="lt-LT" sz="1800">
                <a:solidFill>
                  <a:srgbClr val="00B050"/>
                </a:solidFill>
              </a:rPr>
              <a:t>… = 83,99 = 80 L – 1 taškas</a:t>
            </a:r>
            <a:endParaRPr sz="1800">
              <a:solidFill>
                <a:srgbClr val="00B050"/>
              </a:solidFill>
            </a:endParaRPr>
          </a:p>
          <a:p>
            <a:pPr marL="0" lvl="0" indent="0" algn="l" rtl="0">
              <a:spcBef>
                <a:spcPts val="0"/>
              </a:spcBef>
              <a:spcAft>
                <a:spcPts val="0"/>
              </a:spcAft>
              <a:buNone/>
            </a:pPr>
            <a:r>
              <a:rPr lang="lt-LT" sz="1800">
                <a:solidFill>
                  <a:srgbClr val="00B050"/>
                </a:solidFill>
              </a:rPr>
              <a:t>… = 84,01 = 80 L – 1 taškas</a:t>
            </a:r>
            <a:endParaRPr sz="1800">
              <a:solidFill>
                <a:srgbClr val="00B050"/>
              </a:solidFill>
            </a:endParaRPr>
          </a:p>
          <a:p>
            <a:pPr marL="0" lvl="0" indent="0" algn="l" rtl="0">
              <a:spcBef>
                <a:spcPts val="0"/>
              </a:spcBef>
              <a:spcAft>
                <a:spcPts val="0"/>
              </a:spcAft>
              <a:buNone/>
            </a:pPr>
            <a:r>
              <a:rPr lang="lt-LT" sz="1800">
                <a:solidFill>
                  <a:srgbClr val="00B050"/>
                </a:solidFill>
              </a:rPr>
              <a:t>… = 83,99 = 8 · 10</a:t>
            </a:r>
            <a:r>
              <a:rPr lang="lt-LT" sz="1800" baseline="30000">
                <a:solidFill>
                  <a:srgbClr val="00B050"/>
                </a:solidFill>
              </a:rPr>
              <a:t>1</a:t>
            </a:r>
            <a:r>
              <a:rPr lang="lt-LT" sz="1800">
                <a:solidFill>
                  <a:srgbClr val="00B050"/>
                </a:solidFill>
              </a:rPr>
              <a:t> L – 1 taškas</a:t>
            </a:r>
            <a:endParaRPr sz="1800"/>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355"/>
        <p:cNvGrpSpPr/>
        <p:nvPr/>
      </p:nvGrpSpPr>
      <p:grpSpPr>
        <a:xfrm>
          <a:off x="0" y="0"/>
          <a:ext cx="0" cy="0"/>
          <a:chOff x="0" y="0"/>
          <a:chExt cx="0" cy="0"/>
        </a:xfrm>
      </p:grpSpPr>
      <p:sp>
        <p:nvSpPr>
          <p:cNvPr id="356" name="Google Shape;356;p41"/>
          <p:cNvSpPr txBox="1"/>
          <p:nvPr/>
        </p:nvSpPr>
        <p:spPr>
          <a:xfrm>
            <a:off x="838200" y="147400"/>
            <a:ext cx="10515600" cy="8868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None/>
            </a:pPr>
            <a:r>
              <a:rPr lang="lt-LT" sz="4200" b="1">
                <a:solidFill>
                  <a:srgbClr val="2F6335"/>
                </a:solidFill>
              </a:rPr>
              <a:t>2.6 klausimo vertinimo instrukcija</a:t>
            </a:r>
            <a:endParaRPr sz="4200" b="1">
              <a:solidFill>
                <a:srgbClr val="2F6335"/>
              </a:solidFill>
            </a:endParaRPr>
          </a:p>
        </p:txBody>
      </p:sp>
      <p:pic>
        <p:nvPicPr>
          <p:cNvPr id="357" name="Google Shape;357;p41" title="Screenshot 2025-10-22 at 10.03.04.png"/>
          <p:cNvPicPr preferRelativeResize="0"/>
          <p:nvPr/>
        </p:nvPicPr>
        <p:blipFill>
          <a:blip r:embed="rId3">
            <a:alphaModFix/>
          </a:blip>
          <a:stretch>
            <a:fillRect/>
          </a:stretch>
        </p:blipFill>
        <p:spPr>
          <a:xfrm>
            <a:off x="9903300" y="299900"/>
            <a:ext cx="1559175" cy="632100"/>
          </a:xfrm>
          <a:prstGeom prst="rect">
            <a:avLst/>
          </a:prstGeom>
          <a:noFill/>
          <a:ln>
            <a:noFill/>
          </a:ln>
        </p:spPr>
      </p:pic>
      <p:sp>
        <p:nvSpPr>
          <p:cNvPr id="358" name="Google Shape;358;p41"/>
          <p:cNvSpPr txBox="1"/>
          <p:nvPr/>
        </p:nvSpPr>
        <p:spPr>
          <a:xfrm>
            <a:off x="629550" y="1034200"/>
            <a:ext cx="10662000" cy="5725800"/>
          </a:xfrm>
          <a:prstGeom prst="rect">
            <a:avLst/>
          </a:prstGeom>
          <a:noFill/>
          <a:ln>
            <a:noFill/>
          </a:ln>
        </p:spPr>
        <p:txBody>
          <a:bodyPr spcFirstLastPara="1" wrap="square" lIns="91425" tIns="91425" rIns="91425" bIns="91425" anchor="t" anchorCtr="0">
            <a:spAutoFit/>
          </a:bodyPr>
          <a:lstStyle/>
          <a:p>
            <a:pPr marL="0" lvl="0" indent="0" algn="just" rtl="0">
              <a:spcBef>
                <a:spcPts val="0"/>
              </a:spcBef>
              <a:spcAft>
                <a:spcPts val="0"/>
              </a:spcAft>
              <a:buNone/>
            </a:pPr>
            <a:r>
              <a:rPr lang="lt-LT" sz="2000" b="1">
                <a:solidFill>
                  <a:srgbClr val="00B050"/>
                </a:solidFill>
              </a:rPr>
              <a:t>Sprendimas turi būti NUOSEKLUS –</a:t>
            </a:r>
            <a:r>
              <a:rPr lang="lt-LT" sz="2000">
                <a:solidFill>
                  <a:srgbClr val="00B050"/>
                </a:solidFill>
              </a:rPr>
              <a:t> turi parašyti, ką skaičiuoja, </a:t>
            </a:r>
            <a:r>
              <a:rPr lang="lt-LT" sz="2000" b="1">
                <a:solidFill>
                  <a:srgbClr val="00B050"/>
                </a:solidFill>
              </a:rPr>
              <a:t>kurios</a:t>
            </a:r>
            <a:r>
              <a:rPr lang="lt-LT" sz="2000">
                <a:solidFill>
                  <a:srgbClr val="00B050"/>
                </a:solidFill>
              </a:rPr>
              <a:t> </a:t>
            </a:r>
            <a:r>
              <a:rPr lang="lt-LT" sz="2000" b="1">
                <a:solidFill>
                  <a:srgbClr val="00B050"/>
                </a:solidFill>
              </a:rPr>
              <a:t>medžiagos</a:t>
            </a:r>
            <a:r>
              <a:rPr lang="lt-LT" sz="2000">
                <a:solidFill>
                  <a:srgbClr val="00B050"/>
                </a:solidFill>
              </a:rPr>
              <a:t>, parašyti veiksmą (išskyrus skaičiavimą pagal formulyne pateiktas formules) atsakymą ir atsakymo matavimo vienetą. </a:t>
            </a:r>
            <a:endParaRPr sz="2000">
              <a:solidFill>
                <a:srgbClr val="00B050"/>
              </a:solidFill>
            </a:endParaRPr>
          </a:p>
          <a:p>
            <a:pPr marL="0" lvl="0" indent="0" algn="just" rtl="0">
              <a:spcBef>
                <a:spcPts val="0"/>
              </a:spcBef>
              <a:spcAft>
                <a:spcPts val="0"/>
              </a:spcAft>
              <a:buNone/>
            </a:pPr>
            <a:endParaRPr sz="2000">
              <a:solidFill>
                <a:schemeClr val="dk1"/>
              </a:solidFill>
            </a:endParaRPr>
          </a:p>
          <a:p>
            <a:pPr marL="0" lvl="0" indent="0" algn="just" rtl="0">
              <a:spcBef>
                <a:spcPts val="0"/>
              </a:spcBef>
              <a:spcAft>
                <a:spcPts val="0"/>
              </a:spcAft>
              <a:buNone/>
            </a:pPr>
            <a:r>
              <a:rPr lang="lt-LT" sz="2000" b="1">
                <a:solidFill>
                  <a:srgbClr val="FF0000"/>
                </a:solidFill>
              </a:rPr>
              <a:t>Prieš vertinant sprendimą, reikia įvertinti sprendimo nuoseklumą. </a:t>
            </a:r>
            <a:endParaRPr sz="2000" b="1">
              <a:solidFill>
                <a:srgbClr val="FF0000"/>
              </a:solidFill>
            </a:endParaRPr>
          </a:p>
          <a:p>
            <a:pPr marL="0" lvl="0" indent="0" algn="just" rtl="0">
              <a:spcBef>
                <a:spcPts val="0"/>
              </a:spcBef>
              <a:spcAft>
                <a:spcPts val="0"/>
              </a:spcAft>
              <a:buNone/>
            </a:pPr>
            <a:r>
              <a:rPr lang="lt-LT" sz="2000">
                <a:solidFill>
                  <a:srgbClr val="FF0000"/>
                </a:solidFill>
              </a:rPr>
              <a:t>Jei nuoseklumo nėra: nerašoma, kas skaičiuojama, praleidžiami matavimo vienetai ir t. t. – </a:t>
            </a:r>
            <a:r>
              <a:rPr lang="lt-LT" sz="2000" b="1">
                <a:solidFill>
                  <a:srgbClr val="FF0000"/>
                </a:solidFill>
              </a:rPr>
              <a:t>kandidatas praranda 1 tašką už nenuoseklų sprendimą</a:t>
            </a:r>
            <a:r>
              <a:rPr lang="lt-LT" sz="2000">
                <a:solidFill>
                  <a:srgbClr val="FF0000"/>
                </a:solidFill>
              </a:rPr>
              <a:t>. Po to vertinamas sprendimas.</a:t>
            </a:r>
            <a:endParaRPr sz="2000">
              <a:solidFill>
                <a:srgbClr val="FF0000"/>
              </a:solidFill>
            </a:endParaRPr>
          </a:p>
          <a:p>
            <a:pPr marL="0" lvl="0" indent="0" algn="just" rtl="0">
              <a:spcBef>
                <a:spcPts val="0"/>
              </a:spcBef>
              <a:spcAft>
                <a:spcPts val="0"/>
              </a:spcAft>
              <a:buNone/>
            </a:pPr>
            <a:r>
              <a:rPr lang="lt-LT" sz="2000">
                <a:solidFill>
                  <a:srgbClr val="FF0000"/>
                </a:solidFill>
              </a:rPr>
              <a:t>Nenuoseklių veiksmų pvz.:</a:t>
            </a:r>
            <a:endParaRPr sz="2000">
              <a:solidFill>
                <a:srgbClr val="FF0000"/>
              </a:solidFill>
            </a:endParaRPr>
          </a:p>
          <a:p>
            <a:pPr marL="0" lvl="0" indent="0" algn="l" rtl="0">
              <a:spcBef>
                <a:spcPts val="0"/>
              </a:spcBef>
              <a:spcAft>
                <a:spcPts val="0"/>
              </a:spcAft>
              <a:buNone/>
            </a:pPr>
            <a:r>
              <a:rPr lang="lt-LT" sz="2000" i="1">
                <a:solidFill>
                  <a:srgbClr val="FF0000"/>
                </a:solidFill>
              </a:rPr>
              <a:t>m(Fe(CO)</a:t>
            </a:r>
            <a:r>
              <a:rPr lang="lt-LT" sz="2000" i="1" baseline="-25000">
                <a:solidFill>
                  <a:srgbClr val="FF0000"/>
                </a:solidFill>
              </a:rPr>
              <a:t>5</a:t>
            </a:r>
            <a:r>
              <a:rPr lang="lt-LT" sz="2000" i="1">
                <a:solidFill>
                  <a:srgbClr val="FF0000"/>
                </a:solidFill>
              </a:rPr>
              <a:t>)</a:t>
            </a:r>
            <a:r>
              <a:rPr lang="lt-LT" sz="2000">
                <a:solidFill>
                  <a:srgbClr val="FF0000"/>
                </a:solidFill>
              </a:rPr>
              <a:t> = 100 · 1,45 = 145 – </a:t>
            </a:r>
            <a:r>
              <a:rPr lang="lt-LT" sz="2000" b="1">
                <a:solidFill>
                  <a:srgbClr val="FF0000"/>
                </a:solidFill>
              </a:rPr>
              <a:t>0 taškų.</a:t>
            </a:r>
            <a:endParaRPr sz="2000" i="1">
              <a:solidFill>
                <a:srgbClr val="FF0000"/>
              </a:solidFill>
            </a:endParaRPr>
          </a:p>
          <a:p>
            <a:pPr marL="0" lvl="0" indent="0" algn="just" rtl="0">
              <a:spcBef>
                <a:spcPts val="0"/>
              </a:spcBef>
              <a:spcAft>
                <a:spcPts val="0"/>
              </a:spcAft>
              <a:buNone/>
            </a:pPr>
            <a:r>
              <a:rPr lang="lt-LT" sz="2000" i="1">
                <a:solidFill>
                  <a:srgbClr val="FF0000"/>
                </a:solidFill>
              </a:rPr>
              <a:t>m</a:t>
            </a:r>
            <a:r>
              <a:rPr lang="lt-LT" sz="2000">
                <a:solidFill>
                  <a:srgbClr val="FF0000"/>
                </a:solidFill>
              </a:rPr>
              <a:t> = 100 ml · 1,45 g/ml = 145 g – </a:t>
            </a:r>
            <a:r>
              <a:rPr lang="lt-LT" sz="2000" b="1">
                <a:solidFill>
                  <a:srgbClr val="FF0000"/>
                </a:solidFill>
              </a:rPr>
              <a:t>0 taškų.</a:t>
            </a:r>
            <a:endParaRPr sz="2000" b="1">
              <a:solidFill>
                <a:srgbClr val="FF0000"/>
              </a:solidFill>
            </a:endParaRPr>
          </a:p>
          <a:p>
            <a:pPr marL="0" lvl="0" indent="0" algn="just" rtl="0">
              <a:spcBef>
                <a:spcPts val="0"/>
              </a:spcBef>
              <a:spcAft>
                <a:spcPts val="0"/>
              </a:spcAft>
              <a:buNone/>
            </a:pPr>
            <a:r>
              <a:rPr lang="lt-LT" sz="2000">
                <a:solidFill>
                  <a:srgbClr val="FF0000"/>
                </a:solidFill>
              </a:rPr>
              <a:t>100 ml · 1,45 g/ml = 145 g – </a:t>
            </a:r>
            <a:r>
              <a:rPr lang="lt-LT" sz="2000" b="1">
                <a:solidFill>
                  <a:srgbClr val="FF0000"/>
                </a:solidFill>
              </a:rPr>
              <a:t>0 taškų.</a:t>
            </a:r>
            <a:endParaRPr sz="2000" b="1">
              <a:solidFill>
                <a:srgbClr val="FF0000"/>
              </a:solidFill>
            </a:endParaRPr>
          </a:p>
          <a:p>
            <a:pPr marL="0" lvl="0" indent="0" algn="l" rtl="0">
              <a:spcBef>
                <a:spcPts val="0"/>
              </a:spcBef>
              <a:spcAft>
                <a:spcPts val="0"/>
              </a:spcAft>
              <a:buNone/>
            </a:pPr>
            <a:r>
              <a:rPr lang="lt-LT" sz="2000">
                <a:solidFill>
                  <a:srgbClr val="FF0000"/>
                </a:solidFill>
              </a:rPr>
              <a:t>100 · 1,45 = 145 g (</a:t>
            </a:r>
            <a:r>
              <a:rPr lang="lt-LT" sz="2000" i="1">
                <a:solidFill>
                  <a:srgbClr val="FF0000"/>
                </a:solidFill>
              </a:rPr>
              <a:t>Fe(CO)</a:t>
            </a:r>
            <a:r>
              <a:rPr lang="lt-LT" sz="2000" i="1" baseline="-25000">
                <a:solidFill>
                  <a:srgbClr val="FF0000"/>
                </a:solidFill>
              </a:rPr>
              <a:t>5</a:t>
            </a:r>
            <a:r>
              <a:rPr lang="lt-LT" sz="2000">
                <a:solidFill>
                  <a:srgbClr val="FF0000"/>
                </a:solidFill>
              </a:rPr>
              <a:t>)  – </a:t>
            </a:r>
            <a:r>
              <a:rPr lang="lt-LT" sz="2000" b="1">
                <a:solidFill>
                  <a:srgbClr val="FF0000"/>
                </a:solidFill>
              </a:rPr>
              <a:t>0 taškų.</a:t>
            </a:r>
            <a:endParaRPr sz="2000" b="1">
              <a:solidFill>
                <a:srgbClr val="FF0000"/>
              </a:solidFill>
            </a:endParaRPr>
          </a:p>
          <a:p>
            <a:pPr marL="0" lvl="0" indent="0" algn="l" rtl="0">
              <a:spcBef>
                <a:spcPts val="0"/>
              </a:spcBef>
              <a:spcAft>
                <a:spcPts val="0"/>
              </a:spcAft>
              <a:buNone/>
            </a:pPr>
            <a:endParaRPr sz="2000" b="1">
              <a:solidFill>
                <a:srgbClr val="0000FF"/>
              </a:solidFill>
            </a:endParaRPr>
          </a:p>
          <a:p>
            <a:pPr marL="0" lvl="0" indent="0" algn="l" rtl="0">
              <a:spcBef>
                <a:spcPts val="0"/>
              </a:spcBef>
              <a:spcAft>
                <a:spcPts val="0"/>
              </a:spcAft>
              <a:buNone/>
            </a:pPr>
            <a:r>
              <a:rPr lang="lt-LT" sz="2000" b="1">
                <a:solidFill>
                  <a:srgbClr val="FF0000"/>
                </a:solidFill>
              </a:rPr>
              <a:t>Aritmetinės klaidos nėra nuoseklumo kriterijus.</a:t>
            </a:r>
            <a:endParaRPr sz="2000" b="1">
              <a:solidFill>
                <a:srgbClr val="FF0000"/>
              </a:solidFill>
            </a:endParaRPr>
          </a:p>
          <a:p>
            <a:pPr marL="0" lvl="0" indent="0" algn="l" rtl="0">
              <a:spcBef>
                <a:spcPts val="0"/>
              </a:spcBef>
              <a:spcAft>
                <a:spcPts val="0"/>
              </a:spcAft>
              <a:buNone/>
            </a:pPr>
            <a:endParaRPr sz="2000" b="1">
              <a:solidFill>
                <a:srgbClr val="FF0000"/>
              </a:solidFill>
            </a:endParaRPr>
          </a:p>
          <a:p>
            <a:pPr marL="0" lvl="0" indent="0" algn="just" rtl="0">
              <a:spcBef>
                <a:spcPts val="0"/>
              </a:spcBef>
              <a:spcAft>
                <a:spcPts val="0"/>
              </a:spcAft>
              <a:buNone/>
            </a:pPr>
            <a:r>
              <a:rPr lang="lt-LT" sz="2000" b="1">
                <a:solidFill>
                  <a:srgbClr val="00B050"/>
                </a:solidFill>
              </a:rPr>
              <a:t>Už nuoseklumo klaidas baudžiame vieną kartą.</a:t>
            </a:r>
            <a:r>
              <a:rPr lang="lt-LT" sz="2000">
                <a:solidFill>
                  <a:srgbClr val="00B050"/>
                </a:solidFill>
              </a:rPr>
              <a:t> Pvz., neparašo matavimo vieneto viename veiksme; nerašo, ką skaičiuoja kitame veiksme ir pan. – nuimamas tik 1 taškas.</a:t>
            </a:r>
            <a:endParaRPr sz="2000">
              <a:solidFill>
                <a:srgbClr val="00B050"/>
              </a:solidFill>
            </a:endParaRPr>
          </a:p>
          <a:p>
            <a:pPr marL="0" lvl="0" indent="0" algn="l" rtl="0">
              <a:spcBef>
                <a:spcPts val="0"/>
              </a:spcBef>
              <a:spcAft>
                <a:spcPts val="0"/>
              </a:spcAft>
              <a:buNone/>
            </a:pPr>
            <a:endParaRPr sz="2000" b="1">
              <a:solidFill>
                <a:srgbClr val="FF0000"/>
              </a:solidFill>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362"/>
        <p:cNvGrpSpPr/>
        <p:nvPr/>
      </p:nvGrpSpPr>
      <p:grpSpPr>
        <a:xfrm>
          <a:off x="0" y="0"/>
          <a:ext cx="0" cy="0"/>
          <a:chOff x="0" y="0"/>
          <a:chExt cx="0" cy="0"/>
        </a:xfrm>
      </p:grpSpPr>
      <p:sp>
        <p:nvSpPr>
          <p:cNvPr id="363" name="Google Shape;363;p42"/>
          <p:cNvSpPr txBox="1"/>
          <p:nvPr/>
        </p:nvSpPr>
        <p:spPr>
          <a:xfrm>
            <a:off x="838200" y="147400"/>
            <a:ext cx="10515600" cy="8868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None/>
            </a:pPr>
            <a:r>
              <a:rPr lang="lt-LT" sz="4200" b="1">
                <a:solidFill>
                  <a:srgbClr val="2F6335"/>
                </a:solidFill>
              </a:rPr>
              <a:t>3.1 klausimo vertinimo instrukcija</a:t>
            </a:r>
            <a:endParaRPr sz="4200" b="1">
              <a:solidFill>
                <a:srgbClr val="2F6335"/>
              </a:solidFill>
            </a:endParaRPr>
          </a:p>
        </p:txBody>
      </p:sp>
      <p:pic>
        <p:nvPicPr>
          <p:cNvPr id="364" name="Google Shape;364;p42" title="Screenshot 2025-10-22 at 10.03.04.png"/>
          <p:cNvPicPr preferRelativeResize="0"/>
          <p:nvPr/>
        </p:nvPicPr>
        <p:blipFill>
          <a:blip r:embed="rId3">
            <a:alphaModFix/>
          </a:blip>
          <a:stretch>
            <a:fillRect/>
          </a:stretch>
        </p:blipFill>
        <p:spPr>
          <a:xfrm>
            <a:off x="9903300" y="299900"/>
            <a:ext cx="1559175" cy="632100"/>
          </a:xfrm>
          <a:prstGeom prst="rect">
            <a:avLst/>
          </a:prstGeom>
          <a:noFill/>
          <a:ln>
            <a:noFill/>
          </a:ln>
        </p:spPr>
      </p:pic>
      <p:pic>
        <p:nvPicPr>
          <p:cNvPr id="365" name="Google Shape;365;p42"/>
          <p:cNvPicPr preferRelativeResize="0"/>
          <p:nvPr/>
        </p:nvPicPr>
        <p:blipFill>
          <a:blip r:embed="rId4">
            <a:alphaModFix/>
          </a:blip>
          <a:stretch>
            <a:fillRect/>
          </a:stretch>
        </p:blipFill>
        <p:spPr>
          <a:xfrm>
            <a:off x="961175" y="1034200"/>
            <a:ext cx="10709899" cy="3585800"/>
          </a:xfrm>
          <a:prstGeom prst="rect">
            <a:avLst/>
          </a:prstGeom>
          <a:noFill/>
          <a:ln>
            <a:noFill/>
          </a:ln>
        </p:spPr>
      </p:pic>
      <p:pic>
        <p:nvPicPr>
          <p:cNvPr id="366" name="Google Shape;366;p42" title="Screenshot 2025-10-24 at 09.48.57.png"/>
          <p:cNvPicPr preferRelativeResize="0"/>
          <p:nvPr/>
        </p:nvPicPr>
        <p:blipFill>
          <a:blip r:embed="rId5">
            <a:alphaModFix/>
          </a:blip>
          <a:stretch>
            <a:fillRect/>
          </a:stretch>
        </p:blipFill>
        <p:spPr>
          <a:xfrm>
            <a:off x="1847525" y="3531550"/>
            <a:ext cx="6506151" cy="681025"/>
          </a:xfrm>
          <a:prstGeom prst="rect">
            <a:avLst/>
          </a:prstGeom>
          <a:noFill/>
          <a:ln>
            <a:noFill/>
          </a:ln>
        </p:spPr>
      </p:pic>
      <p:sp>
        <p:nvSpPr>
          <p:cNvPr id="367" name="Google Shape;367;p42"/>
          <p:cNvSpPr txBox="1"/>
          <p:nvPr/>
        </p:nvSpPr>
        <p:spPr>
          <a:xfrm>
            <a:off x="1285875" y="4620000"/>
            <a:ext cx="10385100" cy="831300"/>
          </a:xfrm>
          <a:prstGeom prst="rect">
            <a:avLst/>
          </a:prstGeom>
          <a:noFill/>
          <a:ln>
            <a:noFill/>
          </a:ln>
        </p:spPr>
        <p:txBody>
          <a:bodyPr spcFirstLastPara="1" wrap="square" lIns="91425" tIns="91425" rIns="91425" bIns="91425" anchor="t" anchorCtr="0">
            <a:spAutoFit/>
          </a:bodyPr>
          <a:lstStyle/>
          <a:p>
            <a:pPr marL="0" lvl="0" indent="0" algn="just" rtl="0">
              <a:spcBef>
                <a:spcPts val="0"/>
              </a:spcBef>
              <a:spcAft>
                <a:spcPts val="0"/>
              </a:spcAft>
              <a:buNone/>
            </a:pPr>
            <a:r>
              <a:rPr lang="lt-LT" sz="2100">
                <a:solidFill>
                  <a:srgbClr val="00B050"/>
                </a:solidFill>
              </a:rPr>
              <a:t>Užskaitome teisingų junginių formules: Cl</a:t>
            </a:r>
            <a:r>
              <a:rPr lang="lt-LT" sz="2100" baseline="-25000">
                <a:solidFill>
                  <a:srgbClr val="00B050"/>
                </a:solidFill>
              </a:rPr>
              <a:t>2</a:t>
            </a:r>
            <a:r>
              <a:rPr lang="lt-LT" sz="2100">
                <a:solidFill>
                  <a:srgbClr val="00B050"/>
                </a:solidFill>
              </a:rPr>
              <a:t>O, ClF – 1 taškas.</a:t>
            </a:r>
            <a:endParaRPr sz="2100">
              <a:solidFill>
                <a:srgbClr val="00B050"/>
              </a:solidFill>
            </a:endParaRPr>
          </a:p>
          <a:p>
            <a:pPr marL="0" lvl="0" indent="0" algn="just" rtl="0">
              <a:spcBef>
                <a:spcPts val="0"/>
              </a:spcBef>
              <a:spcAft>
                <a:spcPts val="0"/>
              </a:spcAft>
              <a:buNone/>
            </a:pPr>
            <a:r>
              <a:rPr lang="lt-LT" sz="2100">
                <a:solidFill>
                  <a:srgbClr val="FF0000"/>
                </a:solidFill>
              </a:rPr>
              <a:t>Neužskaitome, jei junginyje daugiau cheminių elementų: NaClO – 0 taškų.</a:t>
            </a:r>
            <a:endParaRPr sz="1500"/>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371"/>
        <p:cNvGrpSpPr/>
        <p:nvPr/>
      </p:nvGrpSpPr>
      <p:grpSpPr>
        <a:xfrm>
          <a:off x="0" y="0"/>
          <a:ext cx="0" cy="0"/>
          <a:chOff x="0" y="0"/>
          <a:chExt cx="0" cy="0"/>
        </a:xfrm>
      </p:grpSpPr>
      <p:sp>
        <p:nvSpPr>
          <p:cNvPr id="372" name="Google Shape;372;p43"/>
          <p:cNvSpPr txBox="1"/>
          <p:nvPr/>
        </p:nvSpPr>
        <p:spPr>
          <a:xfrm>
            <a:off x="838200" y="147400"/>
            <a:ext cx="10515600" cy="8868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None/>
            </a:pPr>
            <a:r>
              <a:rPr lang="lt-LT" sz="4200" b="1">
                <a:solidFill>
                  <a:srgbClr val="2F6335"/>
                </a:solidFill>
              </a:rPr>
              <a:t>3.2 klausimo vertinimo instrukcija</a:t>
            </a:r>
            <a:endParaRPr sz="4200" b="1">
              <a:solidFill>
                <a:srgbClr val="2F6335"/>
              </a:solidFill>
            </a:endParaRPr>
          </a:p>
        </p:txBody>
      </p:sp>
      <p:pic>
        <p:nvPicPr>
          <p:cNvPr id="373" name="Google Shape;373;p43" title="Screenshot 2025-10-22 at 10.03.04.png"/>
          <p:cNvPicPr preferRelativeResize="0"/>
          <p:nvPr/>
        </p:nvPicPr>
        <p:blipFill>
          <a:blip r:embed="rId3">
            <a:alphaModFix/>
          </a:blip>
          <a:stretch>
            <a:fillRect/>
          </a:stretch>
        </p:blipFill>
        <p:spPr>
          <a:xfrm>
            <a:off x="9903300" y="299900"/>
            <a:ext cx="1559175" cy="632100"/>
          </a:xfrm>
          <a:prstGeom prst="rect">
            <a:avLst/>
          </a:prstGeom>
          <a:noFill/>
          <a:ln>
            <a:noFill/>
          </a:ln>
        </p:spPr>
      </p:pic>
      <p:pic>
        <p:nvPicPr>
          <p:cNvPr id="374" name="Google Shape;374;p43"/>
          <p:cNvPicPr preferRelativeResize="0"/>
          <p:nvPr/>
        </p:nvPicPr>
        <p:blipFill>
          <a:blip r:embed="rId4">
            <a:alphaModFix/>
          </a:blip>
          <a:stretch>
            <a:fillRect/>
          </a:stretch>
        </p:blipFill>
        <p:spPr>
          <a:xfrm>
            <a:off x="838200" y="987175"/>
            <a:ext cx="10515599" cy="1981876"/>
          </a:xfrm>
          <a:prstGeom prst="rect">
            <a:avLst/>
          </a:prstGeom>
          <a:noFill/>
          <a:ln>
            <a:noFill/>
          </a:ln>
        </p:spPr>
      </p:pic>
      <p:pic>
        <p:nvPicPr>
          <p:cNvPr id="375" name="Google Shape;375;p43" title="Screenshot 2025-10-25 at 05.31.15.png"/>
          <p:cNvPicPr preferRelativeResize="0"/>
          <p:nvPr/>
        </p:nvPicPr>
        <p:blipFill>
          <a:blip r:embed="rId5">
            <a:alphaModFix/>
          </a:blip>
          <a:stretch>
            <a:fillRect/>
          </a:stretch>
        </p:blipFill>
        <p:spPr>
          <a:xfrm>
            <a:off x="1714550" y="1564442"/>
            <a:ext cx="3248925" cy="1019075"/>
          </a:xfrm>
          <a:prstGeom prst="rect">
            <a:avLst/>
          </a:prstGeom>
          <a:noFill/>
          <a:ln>
            <a:noFill/>
          </a:ln>
        </p:spPr>
      </p:pic>
      <p:pic>
        <p:nvPicPr>
          <p:cNvPr id="376" name="Google Shape;376;p43" title="Screenshot 2025-10-25 at 05.45.44.png"/>
          <p:cNvPicPr preferRelativeResize="0"/>
          <p:nvPr/>
        </p:nvPicPr>
        <p:blipFill>
          <a:blip r:embed="rId6">
            <a:alphaModFix/>
          </a:blip>
          <a:stretch>
            <a:fillRect/>
          </a:stretch>
        </p:blipFill>
        <p:spPr>
          <a:xfrm>
            <a:off x="5636575" y="1682150"/>
            <a:ext cx="3825049" cy="963150"/>
          </a:xfrm>
          <a:prstGeom prst="rect">
            <a:avLst/>
          </a:prstGeom>
          <a:noFill/>
          <a:ln>
            <a:noFill/>
          </a:ln>
        </p:spPr>
      </p:pic>
      <p:sp>
        <p:nvSpPr>
          <p:cNvPr id="377" name="Google Shape;377;p43"/>
          <p:cNvSpPr txBox="1"/>
          <p:nvPr/>
        </p:nvSpPr>
        <p:spPr>
          <a:xfrm>
            <a:off x="1312650" y="3401100"/>
            <a:ext cx="10385100" cy="2447400"/>
          </a:xfrm>
          <a:prstGeom prst="rect">
            <a:avLst/>
          </a:prstGeom>
          <a:noFill/>
          <a:ln>
            <a:noFill/>
          </a:ln>
        </p:spPr>
        <p:txBody>
          <a:bodyPr spcFirstLastPara="1" wrap="square" lIns="91425" tIns="91425" rIns="91425" bIns="91425" anchor="t" anchorCtr="0">
            <a:spAutoFit/>
          </a:bodyPr>
          <a:lstStyle/>
          <a:p>
            <a:pPr marL="0" lvl="0" indent="0" algn="just" rtl="0">
              <a:spcBef>
                <a:spcPts val="0"/>
              </a:spcBef>
              <a:spcAft>
                <a:spcPts val="0"/>
              </a:spcAft>
              <a:buNone/>
            </a:pPr>
            <a:r>
              <a:rPr lang="lt-LT" sz="2100">
                <a:solidFill>
                  <a:srgbClr val="00B050"/>
                </a:solidFill>
              </a:rPr>
              <a:t>Turi būti užrašyti jonų krūviai. Elektronų pora tarp ličio ir chlorido jonų gali būti užrašyta horizontaliai.</a:t>
            </a:r>
            <a:endParaRPr sz="2100">
              <a:solidFill>
                <a:srgbClr val="00B050"/>
              </a:solidFill>
            </a:endParaRPr>
          </a:p>
          <a:p>
            <a:pPr marL="0" lvl="0" indent="0" algn="just" rtl="0">
              <a:spcBef>
                <a:spcPts val="0"/>
              </a:spcBef>
              <a:spcAft>
                <a:spcPts val="0"/>
              </a:spcAft>
              <a:buNone/>
            </a:pPr>
            <a:endParaRPr sz="2100">
              <a:solidFill>
                <a:srgbClr val="00B050"/>
              </a:solidFill>
            </a:endParaRPr>
          </a:p>
          <a:p>
            <a:pPr marL="0" lvl="0" indent="0" algn="just" rtl="0">
              <a:spcBef>
                <a:spcPts val="0"/>
              </a:spcBef>
              <a:spcAft>
                <a:spcPts val="0"/>
              </a:spcAft>
              <a:buNone/>
            </a:pPr>
            <a:r>
              <a:rPr lang="lt-LT" sz="2100">
                <a:solidFill>
                  <a:srgbClr val="00B050"/>
                </a:solidFill>
              </a:rPr>
              <a:t>			</a:t>
            </a:r>
            <a:endParaRPr sz="2100">
              <a:solidFill>
                <a:srgbClr val="00B050"/>
              </a:solidFill>
            </a:endParaRPr>
          </a:p>
          <a:p>
            <a:pPr marL="0" lvl="0" indent="0" algn="just" rtl="0">
              <a:spcBef>
                <a:spcPts val="0"/>
              </a:spcBef>
              <a:spcAft>
                <a:spcPts val="0"/>
              </a:spcAft>
              <a:buNone/>
            </a:pPr>
            <a:r>
              <a:rPr lang="lt-LT" sz="2100">
                <a:solidFill>
                  <a:srgbClr val="00B050"/>
                </a:solidFill>
              </a:rPr>
              <a:t>					1 taškas</a:t>
            </a:r>
            <a:endParaRPr sz="2100">
              <a:solidFill>
                <a:srgbClr val="00B050"/>
              </a:solidFill>
            </a:endParaRPr>
          </a:p>
          <a:p>
            <a:pPr marL="0" lvl="0" indent="0" algn="just" rtl="0">
              <a:spcBef>
                <a:spcPts val="0"/>
              </a:spcBef>
              <a:spcAft>
                <a:spcPts val="0"/>
              </a:spcAft>
              <a:buNone/>
            </a:pPr>
            <a:endParaRPr sz="2100">
              <a:solidFill>
                <a:srgbClr val="00B050"/>
              </a:solidFill>
            </a:endParaRPr>
          </a:p>
          <a:p>
            <a:pPr marL="0" lvl="0" indent="0" algn="just" rtl="0">
              <a:spcBef>
                <a:spcPts val="0"/>
              </a:spcBef>
              <a:spcAft>
                <a:spcPts val="0"/>
              </a:spcAft>
              <a:buNone/>
            </a:pPr>
            <a:r>
              <a:rPr lang="lt-LT" sz="2100">
                <a:solidFill>
                  <a:srgbClr val="FF0000"/>
                </a:solidFill>
              </a:rPr>
              <a:t>Reikia atidžiai žiūrėti, ar yra visos elektronų poros.</a:t>
            </a:r>
            <a:endParaRPr sz="1500"/>
          </a:p>
        </p:txBody>
      </p:sp>
      <p:pic>
        <p:nvPicPr>
          <p:cNvPr id="378" name="Google Shape;378;p43" title="Screenshot 2026-04-11 at 17.15.32.png"/>
          <p:cNvPicPr preferRelativeResize="0"/>
          <p:nvPr/>
        </p:nvPicPr>
        <p:blipFill>
          <a:blip r:embed="rId7">
            <a:alphaModFix/>
          </a:blip>
          <a:stretch>
            <a:fillRect/>
          </a:stretch>
        </p:blipFill>
        <p:spPr>
          <a:xfrm>
            <a:off x="1461250" y="4159600"/>
            <a:ext cx="2132850" cy="1176450"/>
          </a:xfrm>
          <a:prstGeom prst="rect">
            <a:avLst/>
          </a:prstGeom>
          <a:noFill/>
          <a:ln>
            <a:noFill/>
          </a:ln>
        </p:spPr>
      </p:pic>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382"/>
        <p:cNvGrpSpPr/>
        <p:nvPr/>
      </p:nvGrpSpPr>
      <p:grpSpPr>
        <a:xfrm>
          <a:off x="0" y="0"/>
          <a:ext cx="0" cy="0"/>
          <a:chOff x="0" y="0"/>
          <a:chExt cx="0" cy="0"/>
        </a:xfrm>
      </p:grpSpPr>
      <p:sp>
        <p:nvSpPr>
          <p:cNvPr id="383" name="Google Shape;383;p44"/>
          <p:cNvSpPr txBox="1"/>
          <p:nvPr/>
        </p:nvSpPr>
        <p:spPr>
          <a:xfrm>
            <a:off x="838200" y="147400"/>
            <a:ext cx="10515600" cy="8868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None/>
            </a:pPr>
            <a:r>
              <a:rPr lang="lt-LT" sz="4200" b="1">
                <a:solidFill>
                  <a:srgbClr val="2F6335"/>
                </a:solidFill>
              </a:rPr>
              <a:t>3.3 klausimo vertinimo instrukcija</a:t>
            </a:r>
            <a:endParaRPr sz="4200" b="1">
              <a:solidFill>
                <a:srgbClr val="2F6335"/>
              </a:solidFill>
            </a:endParaRPr>
          </a:p>
        </p:txBody>
      </p:sp>
      <p:pic>
        <p:nvPicPr>
          <p:cNvPr id="384" name="Google Shape;384;p44" title="Screenshot 2025-10-22 at 10.03.04.png"/>
          <p:cNvPicPr preferRelativeResize="0"/>
          <p:nvPr/>
        </p:nvPicPr>
        <p:blipFill>
          <a:blip r:embed="rId3">
            <a:alphaModFix/>
          </a:blip>
          <a:stretch>
            <a:fillRect/>
          </a:stretch>
        </p:blipFill>
        <p:spPr>
          <a:xfrm>
            <a:off x="9903300" y="299900"/>
            <a:ext cx="1559175" cy="632100"/>
          </a:xfrm>
          <a:prstGeom prst="rect">
            <a:avLst/>
          </a:prstGeom>
          <a:noFill/>
          <a:ln>
            <a:noFill/>
          </a:ln>
        </p:spPr>
      </p:pic>
      <p:pic>
        <p:nvPicPr>
          <p:cNvPr id="385" name="Google Shape;385;p44"/>
          <p:cNvPicPr preferRelativeResize="0"/>
          <p:nvPr/>
        </p:nvPicPr>
        <p:blipFill rotWithShape="1">
          <a:blip r:embed="rId4">
            <a:alphaModFix/>
          </a:blip>
          <a:srcRect b="77047"/>
          <a:stretch/>
        </p:blipFill>
        <p:spPr>
          <a:xfrm>
            <a:off x="838200" y="1109050"/>
            <a:ext cx="10859000" cy="475275"/>
          </a:xfrm>
          <a:prstGeom prst="rect">
            <a:avLst/>
          </a:prstGeom>
          <a:noFill/>
          <a:ln>
            <a:noFill/>
          </a:ln>
        </p:spPr>
      </p:pic>
      <p:pic>
        <p:nvPicPr>
          <p:cNvPr id="386" name="Google Shape;386;p44" title="Screenshot 2025-10-25 at 05.46.06.png"/>
          <p:cNvPicPr preferRelativeResize="0"/>
          <p:nvPr/>
        </p:nvPicPr>
        <p:blipFill>
          <a:blip r:embed="rId5">
            <a:alphaModFix/>
          </a:blip>
          <a:stretch>
            <a:fillRect/>
          </a:stretch>
        </p:blipFill>
        <p:spPr>
          <a:xfrm>
            <a:off x="4407475" y="2024775"/>
            <a:ext cx="3517325" cy="955675"/>
          </a:xfrm>
          <a:prstGeom prst="rect">
            <a:avLst/>
          </a:prstGeom>
          <a:noFill/>
          <a:ln>
            <a:noFill/>
          </a:ln>
        </p:spPr>
      </p:pic>
      <p:pic>
        <p:nvPicPr>
          <p:cNvPr id="387" name="Google Shape;387;p44" title="Screenshot 2025-10-25 at 05.46.16.png"/>
          <p:cNvPicPr preferRelativeResize="0"/>
          <p:nvPr/>
        </p:nvPicPr>
        <p:blipFill>
          <a:blip r:embed="rId6">
            <a:alphaModFix/>
          </a:blip>
          <a:stretch>
            <a:fillRect/>
          </a:stretch>
        </p:blipFill>
        <p:spPr>
          <a:xfrm>
            <a:off x="1145050" y="2024775"/>
            <a:ext cx="2815200" cy="2329325"/>
          </a:xfrm>
          <a:prstGeom prst="rect">
            <a:avLst/>
          </a:prstGeom>
          <a:noFill/>
          <a:ln>
            <a:noFill/>
          </a:ln>
        </p:spPr>
      </p:pic>
      <p:sp>
        <p:nvSpPr>
          <p:cNvPr id="388" name="Google Shape;388;p44"/>
          <p:cNvSpPr txBox="1"/>
          <p:nvPr/>
        </p:nvSpPr>
        <p:spPr>
          <a:xfrm>
            <a:off x="838200" y="4483100"/>
            <a:ext cx="9842400" cy="831300"/>
          </a:xfrm>
          <a:prstGeom prst="rect">
            <a:avLst/>
          </a:prstGeom>
          <a:noFill/>
          <a:ln>
            <a:noFill/>
          </a:ln>
        </p:spPr>
        <p:txBody>
          <a:bodyPr spcFirstLastPara="1" wrap="square" lIns="91425" tIns="91425" rIns="91425" bIns="91425" anchor="t" anchorCtr="0">
            <a:spAutoFit/>
          </a:bodyPr>
          <a:lstStyle/>
          <a:p>
            <a:pPr marL="0" lvl="0" indent="0" algn="just" rtl="0">
              <a:spcBef>
                <a:spcPts val="0"/>
              </a:spcBef>
              <a:spcAft>
                <a:spcPts val="0"/>
              </a:spcAft>
              <a:buNone/>
            </a:pPr>
            <a:r>
              <a:rPr lang="lt-LT" sz="2100">
                <a:solidFill>
                  <a:srgbClr val="00B050"/>
                </a:solidFill>
              </a:rPr>
              <a:t>Molekulės geometrinė forma ir kampai nesvarbūs.</a:t>
            </a:r>
            <a:endParaRPr sz="2100">
              <a:solidFill>
                <a:srgbClr val="00B050"/>
              </a:solidFill>
            </a:endParaRPr>
          </a:p>
          <a:p>
            <a:pPr marL="0" lvl="0" indent="0" algn="just" rtl="0">
              <a:spcBef>
                <a:spcPts val="0"/>
              </a:spcBef>
              <a:spcAft>
                <a:spcPts val="0"/>
              </a:spcAft>
              <a:buNone/>
            </a:pPr>
            <a:r>
              <a:rPr lang="lt-LT" sz="2100">
                <a:solidFill>
                  <a:srgbClr val="00B050"/>
                </a:solidFill>
              </a:rPr>
              <a:t>Gali būti teisingai pavaizduotos laisvosios elektronų poros.</a:t>
            </a:r>
            <a:endParaRPr sz="2100">
              <a:solidFill>
                <a:srgbClr val="00B050"/>
              </a:solidFill>
            </a:endParaRPr>
          </a:p>
        </p:txBody>
      </p:sp>
      <p:pic>
        <p:nvPicPr>
          <p:cNvPr id="389" name="Google Shape;389;p44" title="Screenshot 2026-04-11 at 17.19.22.png"/>
          <p:cNvPicPr preferRelativeResize="0"/>
          <p:nvPr/>
        </p:nvPicPr>
        <p:blipFill>
          <a:blip r:embed="rId7">
            <a:alphaModFix/>
          </a:blip>
          <a:stretch>
            <a:fillRect/>
          </a:stretch>
        </p:blipFill>
        <p:spPr>
          <a:xfrm>
            <a:off x="4259925" y="3598700"/>
            <a:ext cx="1559175" cy="668214"/>
          </a:xfrm>
          <a:prstGeom prst="rect">
            <a:avLst/>
          </a:prstGeom>
          <a:noFill/>
          <a:ln>
            <a:noFill/>
          </a:ln>
        </p:spPr>
      </p:pic>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393"/>
        <p:cNvGrpSpPr/>
        <p:nvPr/>
      </p:nvGrpSpPr>
      <p:grpSpPr>
        <a:xfrm>
          <a:off x="0" y="0"/>
          <a:ext cx="0" cy="0"/>
          <a:chOff x="0" y="0"/>
          <a:chExt cx="0" cy="0"/>
        </a:xfrm>
      </p:grpSpPr>
      <p:sp>
        <p:nvSpPr>
          <p:cNvPr id="394" name="Google Shape;394;p45"/>
          <p:cNvSpPr txBox="1"/>
          <p:nvPr/>
        </p:nvSpPr>
        <p:spPr>
          <a:xfrm>
            <a:off x="838200" y="147400"/>
            <a:ext cx="10515600" cy="8868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None/>
            </a:pPr>
            <a:r>
              <a:rPr lang="lt-LT" sz="4200" b="1">
                <a:solidFill>
                  <a:srgbClr val="2F6335"/>
                </a:solidFill>
              </a:rPr>
              <a:t>3.4.1 klausimo vertinimo instrukcija</a:t>
            </a:r>
            <a:endParaRPr sz="4200" b="1">
              <a:solidFill>
                <a:srgbClr val="2F6335"/>
              </a:solidFill>
            </a:endParaRPr>
          </a:p>
        </p:txBody>
      </p:sp>
      <p:pic>
        <p:nvPicPr>
          <p:cNvPr id="395" name="Google Shape;395;p45" title="Screenshot 2025-10-22 at 10.03.04.png"/>
          <p:cNvPicPr preferRelativeResize="0"/>
          <p:nvPr/>
        </p:nvPicPr>
        <p:blipFill>
          <a:blip r:embed="rId3">
            <a:alphaModFix/>
          </a:blip>
          <a:stretch>
            <a:fillRect/>
          </a:stretch>
        </p:blipFill>
        <p:spPr>
          <a:xfrm>
            <a:off x="9903300" y="299900"/>
            <a:ext cx="1559175" cy="632100"/>
          </a:xfrm>
          <a:prstGeom prst="rect">
            <a:avLst/>
          </a:prstGeom>
          <a:noFill/>
          <a:ln>
            <a:noFill/>
          </a:ln>
        </p:spPr>
      </p:pic>
      <p:pic>
        <p:nvPicPr>
          <p:cNvPr id="396" name="Google Shape;396;p45"/>
          <p:cNvPicPr preferRelativeResize="0"/>
          <p:nvPr/>
        </p:nvPicPr>
        <p:blipFill rotWithShape="1">
          <a:blip r:embed="rId4">
            <a:alphaModFix/>
          </a:blip>
          <a:srcRect r="-1010" b="17587"/>
          <a:stretch/>
        </p:blipFill>
        <p:spPr>
          <a:xfrm>
            <a:off x="947525" y="876400"/>
            <a:ext cx="6944236" cy="4597849"/>
          </a:xfrm>
          <a:prstGeom prst="rect">
            <a:avLst/>
          </a:prstGeom>
          <a:noFill/>
          <a:ln>
            <a:noFill/>
          </a:ln>
        </p:spPr>
      </p:pic>
      <p:pic>
        <p:nvPicPr>
          <p:cNvPr id="397" name="Google Shape;397;p45" title="Screenshot 2025-10-25 at 05.52.00.png"/>
          <p:cNvPicPr preferRelativeResize="0"/>
          <p:nvPr/>
        </p:nvPicPr>
        <p:blipFill>
          <a:blip r:embed="rId5">
            <a:alphaModFix/>
          </a:blip>
          <a:stretch>
            <a:fillRect/>
          </a:stretch>
        </p:blipFill>
        <p:spPr>
          <a:xfrm>
            <a:off x="1175525" y="5474250"/>
            <a:ext cx="6210601" cy="1140000"/>
          </a:xfrm>
          <a:prstGeom prst="rect">
            <a:avLst/>
          </a:prstGeom>
          <a:noFill/>
          <a:ln>
            <a:noFill/>
          </a:ln>
        </p:spPr>
      </p:pic>
      <p:pic>
        <p:nvPicPr>
          <p:cNvPr id="398" name="Google Shape;398;p45" title="Screenshot 2026-04-11 at 17.19.22.png"/>
          <p:cNvPicPr preferRelativeResize="0"/>
          <p:nvPr/>
        </p:nvPicPr>
        <p:blipFill>
          <a:blip r:embed="rId6">
            <a:alphaModFix/>
          </a:blip>
          <a:stretch>
            <a:fillRect/>
          </a:stretch>
        </p:blipFill>
        <p:spPr>
          <a:xfrm>
            <a:off x="7206325" y="5982150"/>
            <a:ext cx="1277275" cy="547400"/>
          </a:xfrm>
          <a:prstGeom prst="rect">
            <a:avLst/>
          </a:prstGeom>
          <a:noFill/>
          <a:ln>
            <a:noFill/>
          </a:ln>
        </p:spPr>
      </p:pic>
      <p:sp>
        <p:nvSpPr>
          <p:cNvPr id="399" name="Google Shape;399;p45"/>
          <p:cNvSpPr txBox="1"/>
          <p:nvPr/>
        </p:nvSpPr>
        <p:spPr>
          <a:xfrm>
            <a:off x="2133975" y="6196075"/>
            <a:ext cx="8377200" cy="507900"/>
          </a:xfrm>
          <a:prstGeom prst="rect">
            <a:avLst/>
          </a:prstGeom>
          <a:noFill/>
          <a:ln>
            <a:noFill/>
          </a:ln>
        </p:spPr>
        <p:txBody>
          <a:bodyPr spcFirstLastPara="1" wrap="square" lIns="91425" tIns="91425" rIns="91425" bIns="91425" anchor="t" anchorCtr="0">
            <a:spAutoFit/>
          </a:bodyPr>
          <a:lstStyle/>
          <a:p>
            <a:pPr marL="0" lvl="0" indent="0" algn="just" rtl="0">
              <a:spcBef>
                <a:spcPts val="0"/>
              </a:spcBef>
              <a:spcAft>
                <a:spcPts val="0"/>
              </a:spcAft>
              <a:buNone/>
            </a:pPr>
            <a:r>
              <a:rPr lang="lt-LT" sz="2100">
                <a:solidFill>
                  <a:srgbClr val="00B050"/>
                </a:solidFill>
              </a:rPr>
              <a:t>Užskaitome: tiesiogiai proporcinga, didėja.</a:t>
            </a:r>
            <a:endParaRPr sz="2100">
              <a:solidFill>
                <a:srgbClr val="00B050"/>
              </a:solidFill>
            </a:endParaRP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Shape 403"/>
        <p:cNvGrpSpPr/>
        <p:nvPr/>
      </p:nvGrpSpPr>
      <p:grpSpPr>
        <a:xfrm>
          <a:off x="0" y="0"/>
          <a:ext cx="0" cy="0"/>
          <a:chOff x="0" y="0"/>
          <a:chExt cx="0" cy="0"/>
        </a:xfrm>
      </p:grpSpPr>
      <p:sp>
        <p:nvSpPr>
          <p:cNvPr id="404" name="Google Shape;404;p46"/>
          <p:cNvSpPr txBox="1"/>
          <p:nvPr/>
        </p:nvSpPr>
        <p:spPr>
          <a:xfrm>
            <a:off x="838200" y="147400"/>
            <a:ext cx="10515600" cy="8868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None/>
            </a:pPr>
            <a:r>
              <a:rPr lang="lt-LT" sz="4200" b="1">
                <a:solidFill>
                  <a:srgbClr val="2F6335"/>
                </a:solidFill>
              </a:rPr>
              <a:t>3.4.2 klausimo vertinimo instrukcija</a:t>
            </a:r>
            <a:endParaRPr sz="4200" b="1">
              <a:solidFill>
                <a:srgbClr val="2F6335"/>
              </a:solidFill>
            </a:endParaRPr>
          </a:p>
        </p:txBody>
      </p:sp>
      <p:pic>
        <p:nvPicPr>
          <p:cNvPr id="405" name="Google Shape;405;p46" title="Screenshot 2025-10-22 at 10.03.04.png"/>
          <p:cNvPicPr preferRelativeResize="0"/>
          <p:nvPr/>
        </p:nvPicPr>
        <p:blipFill>
          <a:blip r:embed="rId3">
            <a:alphaModFix/>
          </a:blip>
          <a:stretch>
            <a:fillRect/>
          </a:stretch>
        </p:blipFill>
        <p:spPr>
          <a:xfrm>
            <a:off x="9903300" y="299900"/>
            <a:ext cx="1559175" cy="632100"/>
          </a:xfrm>
          <a:prstGeom prst="rect">
            <a:avLst/>
          </a:prstGeom>
          <a:noFill/>
          <a:ln>
            <a:noFill/>
          </a:ln>
        </p:spPr>
      </p:pic>
      <p:pic>
        <p:nvPicPr>
          <p:cNvPr id="406" name="Google Shape;406;p46"/>
          <p:cNvPicPr preferRelativeResize="0"/>
          <p:nvPr/>
        </p:nvPicPr>
        <p:blipFill>
          <a:blip r:embed="rId4">
            <a:alphaModFix/>
          </a:blip>
          <a:stretch>
            <a:fillRect/>
          </a:stretch>
        </p:blipFill>
        <p:spPr>
          <a:xfrm>
            <a:off x="939000" y="1034200"/>
            <a:ext cx="10662276" cy="2411425"/>
          </a:xfrm>
          <a:prstGeom prst="rect">
            <a:avLst/>
          </a:prstGeom>
          <a:noFill/>
          <a:ln>
            <a:noFill/>
          </a:ln>
        </p:spPr>
      </p:pic>
      <p:pic>
        <p:nvPicPr>
          <p:cNvPr id="407" name="Google Shape;407;p46" title="Screenshot 2025-10-25 at 06.03.04.png"/>
          <p:cNvPicPr preferRelativeResize="0"/>
          <p:nvPr/>
        </p:nvPicPr>
        <p:blipFill>
          <a:blip r:embed="rId5">
            <a:alphaModFix/>
          </a:blip>
          <a:stretch>
            <a:fillRect/>
          </a:stretch>
        </p:blipFill>
        <p:spPr>
          <a:xfrm>
            <a:off x="1803200" y="2235275"/>
            <a:ext cx="4534075" cy="760300"/>
          </a:xfrm>
          <a:prstGeom prst="rect">
            <a:avLst/>
          </a:prstGeom>
          <a:noFill/>
          <a:ln>
            <a:noFill/>
          </a:ln>
        </p:spPr>
      </p:pic>
      <p:pic>
        <p:nvPicPr>
          <p:cNvPr id="408" name="Google Shape;408;p46" title="Screenshot 2025-10-25 at 06.03.20.png"/>
          <p:cNvPicPr preferRelativeResize="0"/>
          <p:nvPr/>
        </p:nvPicPr>
        <p:blipFill>
          <a:blip r:embed="rId6">
            <a:alphaModFix/>
          </a:blip>
          <a:stretch>
            <a:fillRect/>
          </a:stretch>
        </p:blipFill>
        <p:spPr>
          <a:xfrm>
            <a:off x="1692375" y="3445625"/>
            <a:ext cx="4888649" cy="1033725"/>
          </a:xfrm>
          <a:prstGeom prst="rect">
            <a:avLst/>
          </a:prstGeom>
          <a:noFill/>
          <a:ln>
            <a:noFill/>
          </a:ln>
        </p:spPr>
      </p:pic>
      <p:sp>
        <p:nvSpPr>
          <p:cNvPr id="409" name="Google Shape;409;p46"/>
          <p:cNvSpPr txBox="1"/>
          <p:nvPr/>
        </p:nvSpPr>
        <p:spPr>
          <a:xfrm>
            <a:off x="1739450" y="4585775"/>
            <a:ext cx="6589200" cy="507900"/>
          </a:xfrm>
          <a:prstGeom prst="rect">
            <a:avLst/>
          </a:prstGeom>
          <a:noFill/>
          <a:ln>
            <a:noFill/>
          </a:ln>
        </p:spPr>
        <p:txBody>
          <a:bodyPr spcFirstLastPara="1" wrap="square" lIns="91425" tIns="91425" rIns="91425" bIns="91425" anchor="t" anchorCtr="0">
            <a:spAutoFit/>
          </a:bodyPr>
          <a:lstStyle/>
          <a:p>
            <a:pPr marL="0" lvl="0" indent="0" algn="just" rtl="0">
              <a:spcBef>
                <a:spcPts val="0"/>
              </a:spcBef>
              <a:spcAft>
                <a:spcPts val="0"/>
              </a:spcAft>
              <a:buNone/>
            </a:pPr>
            <a:r>
              <a:rPr lang="lt-LT" sz="2100">
                <a:solidFill>
                  <a:srgbClr val="00B050"/>
                </a:solidFill>
              </a:rPr>
              <a:t>Užskaitome trumpinius, pvz., kov. pol.</a:t>
            </a:r>
            <a:endParaRPr sz="2100">
              <a:solidFill>
                <a:srgbClr val="00B050"/>
              </a:solidFill>
            </a:endParaRP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Shape 413"/>
        <p:cNvGrpSpPr/>
        <p:nvPr/>
      </p:nvGrpSpPr>
      <p:grpSpPr>
        <a:xfrm>
          <a:off x="0" y="0"/>
          <a:ext cx="0" cy="0"/>
          <a:chOff x="0" y="0"/>
          <a:chExt cx="0" cy="0"/>
        </a:xfrm>
      </p:grpSpPr>
      <p:sp>
        <p:nvSpPr>
          <p:cNvPr id="414" name="Google Shape;414;p47"/>
          <p:cNvSpPr txBox="1"/>
          <p:nvPr/>
        </p:nvSpPr>
        <p:spPr>
          <a:xfrm>
            <a:off x="838200" y="147400"/>
            <a:ext cx="10515600" cy="8868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None/>
            </a:pPr>
            <a:r>
              <a:rPr lang="lt-LT" sz="4200" b="1">
                <a:solidFill>
                  <a:srgbClr val="2F6335"/>
                </a:solidFill>
              </a:rPr>
              <a:t>3.5 klausimo vertinimo instrukcija</a:t>
            </a:r>
            <a:endParaRPr sz="4200" b="1">
              <a:solidFill>
                <a:srgbClr val="2F6335"/>
              </a:solidFill>
            </a:endParaRPr>
          </a:p>
        </p:txBody>
      </p:sp>
      <p:pic>
        <p:nvPicPr>
          <p:cNvPr id="415" name="Google Shape;415;p47" title="Screenshot 2025-10-22 at 10.03.04.png"/>
          <p:cNvPicPr preferRelativeResize="0"/>
          <p:nvPr/>
        </p:nvPicPr>
        <p:blipFill>
          <a:blip r:embed="rId3">
            <a:alphaModFix/>
          </a:blip>
          <a:stretch>
            <a:fillRect/>
          </a:stretch>
        </p:blipFill>
        <p:spPr>
          <a:xfrm>
            <a:off x="9903300" y="299900"/>
            <a:ext cx="1559175" cy="632100"/>
          </a:xfrm>
          <a:prstGeom prst="rect">
            <a:avLst/>
          </a:prstGeom>
          <a:noFill/>
          <a:ln>
            <a:noFill/>
          </a:ln>
        </p:spPr>
      </p:pic>
      <p:pic>
        <p:nvPicPr>
          <p:cNvPr id="416" name="Google Shape;416;p47"/>
          <p:cNvPicPr preferRelativeResize="0"/>
          <p:nvPr/>
        </p:nvPicPr>
        <p:blipFill>
          <a:blip r:embed="rId4">
            <a:alphaModFix/>
          </a:blip>
          <a:stretch>
            <a:fillRect/>
          </a:stretch>
        </p:blipFill>
        <p:spPr>
          <a:xfrm>
            <a:off x="931088" y="1086875"/>
            <a:ext cx="10329826" cy="3366925"/>
          </a:xfrm>
          <a:prstGeom prst="rect">
            <a:avLst/>
          </a:prstGeom>
          <a:noFill/>
          <a:ln>
            <a:noFill/>
          </a:ln>
        </p:spPr>
      </p:pic>
      <p:pic>
        <p:nvPicPr>
          <p:cNvPr id="417" name="Google Shape;417;p47" title="Screenshot 2025-10-25 at 06.22.23.png"/>
          <p:cNvPicPr preferRelativeResize="0"/>
          <p:nvPr/>
        </p:nvPicPr>
        <p:blipFill>
          <a:blip r:embed="rId5">
            <a:alphaModFix/>
          </a:blip>
          <a:stretch>
            <a:fillRect/>
          </a:stretch>
        </p:blipFill>
        <p:spPr>
          <a:xfrm>
            <a:off x="1758867" y="2202004"/>
            <a:ext cx="5598401" cy="2099401"/>
          </a:xfrm>
          <a:prstGeom prst="rect">
            <a:avLst/>
          </a:prstGeom>
          <a:noFill/>
          <a:ln>
            <a:noFill/>
          </a:ln>
        </p:spPr>
      </p:pic>
      <p:sp>
        <p:nvSpPr>
          <p:cNvPr id="418" name="Google Shape;418;p47"/>
          <p:cNvSpPr txBox="1"/>
          <p:nvPr/>
        </p:nvSpPr>
        <p:spPr>
          <a:xfrm>
            <a:off x="1600200" y="4686300"/>
            <a:ext cx="9588600" cy="1477500"/>
          </a:xfrm>
          <a:prstGeom prst="rect">
            <a:avLst/>
          </a:prstGeom>
          <a:noFill/>
          <a:ln>
            <a:noFill/>
          </a:ln>
        </p:spPr>
        <p:txBody>
          <a:bodyPr spcFirstLastPara="1" wrap="square" lIns="91425" tIns="91425" rIns="91425" bIns="91425" anchor="t" anchorCtr="0">
            <a:spAutoFit/>
          </a:bodyPr>
          <a:lstStyle/>
          <a:p>
            <a:pPr marL="0" lvl="0" indent="0" algn="just" rtl="0">
              <a:spcBef>
                <a:spcPts val="0"/>
              </a:spcBef>
              <a:spcAft>
                <a:spcPts val="0"/>
              </a:spcAft>
              <a:buNone/>
            </a:pPr>
            <a:r>
              <a:rPr lang="lt-LT" sz="2100">
                <a:solidFill>
                  <a:srgbClr val="00B050"/>
                </a:solidFill>
              </a:rPr>
              <a:t>Užskaitome bet kokį teisingą elektroninės sandaros panašumą ir skirtumą.</a:t>
            </a:r>
            <a:endParaRPr sz="2100">
              <a:solidFill>
                <a:srgbClr val="00B050"/>
              </a:solidFill>
            </a:endParaRPr>
          </a:p>
          <a:p>
            <a:pPr marL="0" lvl="0" indent="0" algn="just" rtl="0">
              <a:spcBef>
                <a:spcPts val="0"/>
              </a:spcBef>
              <a:spcAft>
                <a:spcPts val="0"/>
              </a:spcAft>
              <a:buNone/>
            </a:pPr>
            <a:r>
              <a:rPr lang="lt-LT" sz="2100">
                <a:solidFill>
                  <a:srgbClr val="FF0000"/>
                </a:solidFill>
              </a:rPr>
              <a:t>Neužskaitome, jei rašo apie atomo sandaros (protonų, neutronų skaičių) panašumus ir skirtumus </a:t>
            </a:r>
            <a:r>
              <a:rPr lang="lt-LT" sz="2100" i="1">
                <a:solidFill>
                  <a:srgbClr val="FF0000"/>
                </a:solidFill>
              </a:rPr>
              <a:t>arba </a:t>
            </a:r>
            <a:r>
              <a:rPr lang="lt-LT" sz="2100">
                <a:solidFill>
                  <a:srgbClr val="FF0000"/>
                </a:solidFill>
              </a:rPr>
              <a:t>jei rašo apie chemines savybes </a:t>
            </a:r>
            <a:r>
              <a:rPr lang="lt-LT" sz="2100" i="1">
                <a:solidFill>
                  <a:srgbClr val="FF0000"/>
                </a:solidFill>
              </a:rPr>
              <a:t>arba </a:t>
            </a:r>
            <a:r>
              <a:rPr lang="lt-LT" sz="2100">
                <a:solidFill>
                  <a:srgbClr val="FF0000"/>
                </a:solidFill>
              </a:rPr>
              <a:t>jei rašo tik apie padėtį periodinėje lentelėje.</a:t>
            </a:r>
            <a:endParaRPr sz="2100">
              <a:solidFill>
                <a:srgbClr val="FF0000"/>
              </a:solidFill>
            </a:endParaRP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Shape 422"/>
        <p:cNvGrpSpPr/>
        <p:nvPr/>
      </p:nvGrpSpPr>
      <p:grpSpPr>
        <a:xfrm>
          <a:off x="0" y="0"/>
          <a:ext cx="0" cy="0"/>
          <a:chOff x="0" y="0"/>
          <a:chExt cx="0" cy="0"/>
        </a:xfrm>
      </p:grpSpPr>
      <p:sp>
        <p:nvSpPr>
          <p:cNvPr id="423" name="Google Shape;423;p48"/>
          <p:cNvSpPr txBox="1"/>
          <p:nvPr/>
        </p:nvSpPr>
        <p:spPr>
          <a:xfrm>
            <a:off x="838200" y="147400"/>
            <a:ext cx="10515600" cy="8868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None/>
            </a:pPr>
            <a:r>
              <a:rPr lang="lt-LT" sz="4200" b="1">
                <a:solidFill>
                  <a:srgbClr val="2F6335"/>
                </a:solidFill>
              </a:rPr>
              <a:t>3.6 klausimo vertinimo instrukcija</a:t>
            </a:r>
            <a:endParaRPr sz="4200" b="1">
              <a:solidFill>
                <a:srgbClr val="2F6335"/>
              </a:solidFill>
            </a:endParaRPr>
          </a:p>
        </p:txBody>
      </p:sp>
      <p:pic>
        <p:nvPicPr>
          <p:cNvPr id="424" name="Google Shape;424;p48" title="Screenshot 2025-10-22 at 10.03.04.png"/>
          <p:cNvPicPr preferRelativeResize="0"/>
          <p:nvPr/>
        </p:nvPicPr>
        <p:blipFill>
          <a:blip r:embed="rId3">
            <a:alphaModFix/>
          </a:blip>
          <a:stretch>
            <a:fillRect/>
          </a:stretch>
        </p:blipFill>
        <p:spPr>
          <a:xfrm>
            <a:off x="9903300" y="299900"/>
            <a:ext cx="1559175" cy="632100"/>
          </a:xfrm>
          <a:prstGeom prst="rect">
            <a:avLst/>
          </a:prstGeom>
          <a:noFill/>
          <a:ln>
            <a:noFill/>
          </a:ln>
        </p:spPr>
      </p:pic>
      <p:pic>
        <p:nvPicPr>
          <p:cNvPr id="425" name="Google Shape;425;p48"/>
          <p:cNvPicPr preferRelativeResize="0"/>
          <p:nvPr/>
        </p:nvPicPr>
        <p:blipFill>
          <a:blip r:embed="rId4">
            <a:alphaModFix/>
          </a:blip>
          <a:stretch>
            <a:fillRect/>
          </a:stretch>
        </p:blipFill>
        <p:spPr>
          <a:xfrm>
            <a:off x="950100" y="1034200"/>
            <a:ext cx="9346199" cy="5015025"/>
          </a:xfrm>
          <a:prstGeom prst="rect">
            <a:avLst/>
          </a:prstGeom>
          <a:noFill/>
          <a:ln>
            <a:noFill/>
          </a:ln>
        </p:spPr>
      </p:pic>
      <p:pic>
        <p:nvPicPr>
          <p:cNvPr id="426" name="Google Shape;426;p48" title="Screenshot 2025-10-25 at 06.36.25.png"/>
          <p:cNvPicPr preferRelativeResize="0"/>
          <p:nvPr/>
        </p:nvPicPr>
        <p:blipFill>
          <a:blip r:embed="rId5">
            <a:alphaModFix/>
          </a:blip>
          <a:stretch>
            <a:fillRect/>
          </a:stretch>
        </p:blipFill>
        <p:spPr>
          <a:xfrm>
            <a:off x="2516000" y="5167673"/>
            <a:ext cx="1250925" cy="706425"/>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89"/>
        <p:cNvGrpSpPr/>
        <p:nvPr/>
      </p:nvGrpSpPr>
      <p:grpSpPr>
        <a:xfrm>
          <a:off x="0" y="0"/>
          <a:ext cx="0" cy="0"/>
          <a:chOff x="0" y="0"/>
          <a:chExt cx="0" cy="0"/>
        </a:xfrm>
      </p:grpSpPr>
      <p:sp>
        <p:nvSpPr>
          <p:cNvPr id="90" name="Google Shape;90;p13"/>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2F6335"/>
              </a:buClr>
              <a:buSzPts val="4400"/>
              <a:buFont typeface="Calibri"/>
              <a:buNone/>
            </a:pPr>
            <a:r>
              <a:rPr lang="lt-LT" sz="4000">
                <a:latin typeface="Arial"/>
                <a:ea typeface="Arial"/>
                <a:cs typeface="Arial"/>
                <a:sym typeface="Arial"/>
              </a:rPr>
              <a:t>Darbų vertinimas</a:t>
            </a:r>
            <a:endParaRPr sz="4000">
              <a:latin typeface="Arial"/>
              <a:ea typeface="Arial"/>
              <a:cs typeface="Arial"/>
              <a:sym typeface="Arial"/>
            </a:endParaRPr>
          </a:p>
        </p:txBody>
      </p:sp>
      <p:sp>
        <p:nvSpPr>
          <p:cNvPr id="91" name="Google Shape;91;p13"/>
          <p:cNvSpPr txBox="1">
            <a:spLocks noGrp="1"/>
          </p:cNvSpPr>
          <p:nvPr>
            <p:ph type="body" idx="1"/>
          </p:nvPr>
        </p:nvSpPr>
        <p:spPr>
          <a:xfrm>
            <a:off x="838200" y="1589800"/>
            <a:ext cx="10515600" cy="4940700"/>
          </a:xfrm>
          <a:prstGeom prst="rect">
            <a:avLst/>
          </a:prstGeom>
          <a:noFill/>
          <a:ln>
            <a:noFill/>
          </a:ln>
        </p:spPr>
        <p:txBody>
          <a:bodyPr spcFirstLastPara="1" wrap="square" lIns="91425" tIns="45700" rIns="91425" bIns="45700" anchor="t" anchorCtr="0">
            <a:normAutofit/>
          </a:bodyPr>
          <a:lstStyle/>
          <a:p>
            <a:pPr marL="692150" lvl="0" indent="-501015" algn="l" rtl="0">
              <a:lnSpc>
                <a:spcPct val="150000"/>
              </a:lnSpc>
              <a:spcBef>
                <a:spcPts val="0"/>
              </a:spcBef>
              <a:spcAft>
                <a:spcPts val="0"/>
              </a:spcAft>
              <a:buSzPts val="2800"/>
              <a:buAutoNum type="arabicPeriod"/>
            </a:pPr>
            <a:r>
              <a:rPr lang="lt-LT">
                <a:latin typeface="Arial"/>
                <a:ea typeface="Arial"/>
                <a:cs typeface="Arial"/>
                <a:sym typeface="Arial"/>
              </a:rPr>
              <a:t>Buvo atliktas standartizavimas, kai vertintojas nemato nesutapimų iškart.</a:t>
            </a:r>
            <a:endParaRPr>
              <a:latin typeface="Arial"/>
              <a:ea typeface="Arial"/>
              <a:cs typeface="Arial"/>
              <a:sym typeface="Arial"/>
            </a:endParaRPr>
          </a:p>
          <a:p>
            <a:pPr marL="692150" lvl="0" indent="-501015" algn="l" rtl="0">
              <a:lnSpc>
                <a:spcPct val="150000"/>
              </a:lnSpc>
              <a:spcBef>
                <a:spcPts val="0"/>
              </a:spcBef>
              <a:spcAft>
                <a:spcPts val="0"/>
              </a:spcAft>
              <a:buSzPts val="2800"/>
              <a:buFont typeface="Arial"/>
              <a:buAutoNum type="arabicPeriod"/>
            </a:pPr>
            <a:r>
              <a:rPr lang="lt-LT">
                <a:latin typeface="Arial"/>
                <a:ea typeface="Arial"/>
                <a:cs typeface="Arial"/>
                <a:sym typeface="Arial"/>
              </a:rPr>
              <a:t>Kiekvienas vertintojas įvertino po 10 darbų.</a:t>
            </a:r>
            <a:endParaRPr>
              <a:latin typeface="Arial"/>
              <a:ea typeface="Arial"/>
              <a:cs typeface="Arial"/>
              <a:sym typeface="Arial"/>
            </a:endParaRPr>
          </a:p>
          <a:p>
            <a:pPr marL="692150" lvl="0" indent="-501015" algn="l" rtl="0">
              <a:lnSpc>
                <a:spcPct val="150000"/>
              </a:lnSpc>
              <a:spcBef>
                <a:spcPts val="0"/>
              </a:spcBef>
              <a:spcAft>
                <a:spcPts val="0"/>
              </a:spcAft>
              <a:buSzPts val="2800"/>
              <a:buFont typeface="Arial"/>
              <a:buAutoNum type="arabicPeriod"/>
            </a:pPr>
            <a:r>
              <a:rPr lang="lt-LT">
                <a:latin typeface="Arial"/>
                <a:ea typeface="Arial"/>
                <a:cs typeface="Arial"/>
                <a:sym typeface="Arial"/>
              </a:rPr>
              <a:t>Vidutiniškai buvo 5 darbų sutapimas iš 10 ir +/- 1-2 taškų skirtumas su standartizuotu vertinimu.</a:t>
            </a:r>
            <a:endParaRPr>
              <a:latin typeface="Arial"/>
              <a:ea typeface="Arial"/>
              <a:cs typeface="Arial"/>
              <a:sym typeface="Arial"/>
            </a:endParaRPr>
          </a:p>
          <a:p>
            <a:pPr marL="228600" lvl="0" indent="0" algn="l" rtl="0">
              <a:lnSpc>
                <a:spcPct val="150000"/>
              </a:lnSpc>
              <a:spcBef>
                <a:spcPts val="0"/>
              </a:spcBef>
              <a:spcAft>
                <a:spcPts val="0"/>
              </a:spcAft>
              <a:buNone/>
            </a:pPr>
            <a:endParaRPr>
              <a:latin typeface="Arial"/>
              <a:ea typeface="Arial"/>
              <a:cs typeface="Arial"/>
              <a:sym typeface="Arial"/>
            </a:endParaRPr>
          </a:p>
        </p:txBody>
      </p:sp>
      <p:sp>
        <p:nvSpPr>
          <p:cNvPr id="92" name="Google Shape;92;p13"/>
          <p:cNvSpPr/>
          <p:nvPr/>
        </p:nvSpPr>
        <p:spPr>
          <a:xfrm>
            <a:off x="9887400" y="213825"/>
            <a:ext cx="1614000" cy="717900"/>
          </a:xfrm>
          <a:prstGeom prst="rect">
            <a:avLst/>
          </a:pr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Calibri"/>
              <a:ea typeface="Calibri"/>
              <a:cs typeface="Calibri"/>
              <a:sym typeface="Calibri"/>
            </a:endParaRP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Shape 430"/>
        <p:cNvGrpSpPr/>
        <p:nvPr/>
      </p:nvGrpSpPr>
      <p:grpSpPr>
        <a:xfrm>
          <a:off x="0" y="0"/>
          <a:ext cx="0" cy="0"/>
          <a:chOff x="0" y="0"/>
          <a:chExt cx="0" cy="0"/>
        </a:xfrm>
      </p:grpSpPr>
      <p:sp>
        <p:nvSpPr>
          <p:cNvPr id="431" name="Google Shape;431;p49"/>
          <p:cNvSpPr txBox="1"/>
          <p:nvPr/>
        </p:nvSpPr>
        <p:spPr>
          <a:xfrm>
            <a:off x="838200" y="147400"/>
            <a:ext cx="10515600" cy="8868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None/>
            </a:pPr>
            <a:r>
              <a:rPr lang="lt-LT" sz="4200" b="1">
                <a:solidFill>
                  <a:srgbClr val="2F6335"/>
                </a:solidFill>
              </a:rPr>
              <a:t>3.7 klausimo vertinimo instrukcija</a:t>
            </a:r>
            <a:endParaRPr sz="4200" b="1">
              <a:solidFill>
                <a:srgbClr val="2F6335"/>
              </a:solidFill>
            </a:endParaRPr>
          </a:p>
        </p:txBody>
      </p:sp>
      <p:pic>
        <p:nvPicPr>
          <p:cNvPr id="432" name="Google Shape;432;p49" title="Screenshot 2025-10-22 at 10.03.04.png"/>
          <p:cNvPicPr preferRelativeResize="0"/>
          <p:nvPr/>
        </p:nvPicPr>
        <p:blipFill>
          <a:blip r:embed="rId3">
            <a:alphaModFix/>
          </a:blip>
          <a:stretch>
            <a:fillRect/>
          </a:stretch>
        </p:blipFill>
        <p:spPr>
          <a:xfrm>
            <a:off x="9903300" y="299900"/>
            <a:ext cx="1559175" cy="632100"/>
          </a:xfrm>
          <a:prstGeom prst="rect">
            <a:avLst/>
          </a:prstGeom>
          <a:noFill/>
          <a:ln>
            <a:noFill/>
          </a:ln>
        </p:spPr>
      </p:pic>
      <p:pic>
        <p:nvPicPr>
          <p:cNvPr id="433" name="Google Shape;433;p49"/>
          <p:cNvPicPr preferRelativeResize="0"/>
          <p:nvPr/>
        </p:nvPicPr>
        <p:blipFill rotWithShape="1">
          <a:blip r:embed="rId4">
            <a:alphaModFix/>
          </a:blip>
          <a:srcRect r="517" b="59521"/>
          <a:stretch/>
        </p:blipFill>
        <p:spPr>
          <a:xfrm>
            <a:off x="838200" y="1219850"/>
            <a:ext cx="10684125" cy="886800"/>
          </a:xfrm>
          <a:prstGeom prst="rect">
            <a:avLst/>
          </a:prstGeom>
          <a:noFill/>
          <a:ln>
            <a:noFill/>
          </a:ln>
        </p:spPr>
      </p:pic>
      <p:pic>
        <p:nvPicPr>
          <p:cNvPr id="434" name="Google Shape;434;p49" title="Screenshot 2025-10-25 at 06.45.37.png"/>
          <p:cNvPicPr preferRelativeResize="0"/>
          <p:nvPr/>
        </p:nvPicPr>
        <p:blipFill>
          <a:blip r:embed="rId5">
            <a:alphaModFix/>
          </a:blip>
          <a:stretch>
            <a:fillRect/>
          </a:stretch>
        </p:blipFill>
        <p:spPr>
          <a:xfrm>
            <a:off x="2002250" y="2292300"/>
            <a:ext cx="8187498" cy="1409475"/>
          </a:xfrm>
          <a:prstGeom prst="rect">
            <a:avLst/>
          </a:prstGeom>
          <a:noFill/>
          <a:ln>
            <a:noFill/>
          </a:ln>
        </p:spPr>
      </p:pic>
      <p:pic>
        <p:nvPicPr>
          <p:cNvPr id="435" name="Google Shape;435;p49" title="Screenshot 2026-04-11 at 17.19.22.png"/>
          <p:cNvPicPr preferRelativeResize="0"/>
          <p:nvPr/>
        </p:nvPicPr>
        <p:blipFill>
          <a:blip r:embed="rId6">
            <a:alphaModFix/>
          </a:blip>
          <a:stretch>
            <a:fillRect/>
          </a:stretch>
        </p:blipFill>
        <p:spPr>
          <a:xfrm>
            <a:off x="7587325" y="1541300"/>
            <a:ext cx="1474884" cy="632100"/>
          </a:xfrm>
          <a:prstGeom prst="rect">
            <a:avLst/>
          </a:prstGeom>
          <a:noFill/>
          <a:ln>
            <a:noFill/>
          </a:ln>
        </p:spPr>
      </p:pic>
      <p:sp>
        <p:nvSpPr>
          <p:cNvPr id="436" name="Google Shape;436;p49"/>
          <p:cNvSpPr txBox="1"/>
          <p:nvPr/>
        </p:nvSpPr>
        <p:spPr>
          <a:xfrm>
            <a:off x="1079500" y="3887425"/>
            <a:ext cx="9588600" cy="831300"/>
          </a:xfrm>
          <a:prstGeom prst="rect">
            <a:avLst/>
          </a:prstGeom>
          <a:noFill/>
          <a:ln>
            <a:noFill/>
          </a:ln>
        </p:spPr>
        <p:txBody>
          <a:bodyPr spcFirstLastPara="1" wrap="square" lIns="91425" tIns="91425" rIns="91425" bIns="91425" anchor="t" anchorCtr="0">
            <a:spAutoFit/>
          </a:bodyPr>
          <a:lstStyle/>
          <a:p>
            <a:pPr marL="0" lvl="0" indent="0" algn="just" rtl="0">
              <a:spcBef>
                <a:spcPts val="0"/>
              </a:spcBef>
              <a:spcAft>
                <a:spcPts val="0"/>
              </a:spcAft>
              <a:buNone/>
            </a:pPr>
            <a:r>
              <a:rPr lang="lt-LT" sz="2100">
                <a:solidFill>
                  <a:srgbClr val="00B050"/>
                </a:solidFill>
              </a:rPr>
              <a:t>Užskaitome, kai minimas </a:t>
            </a:r>
            <a:r>
              <a:rPr lang="lt-LT" sz="2100" b="1">
                <a:solidFill>
                  <a:srgbClr val="00B050"/>
                </a:solidFill>
              </a:rPr>
              <a:t>joninis</a:t>
            </a:r>
            <a:r>
              <a:rPr lang="lt-LT" sz="2100">
                <a:solidFill>
                  <a:srgbClr val="00B050"/>
                </a:solidFill>
              </a:rPr>
              <a:t> </a:t>
            </a:r>
            <a:r>
              <a:rPr lang="lt-LT" sz="2100" b="1">
                <a:solidFill>
                  <a:srgbClr val="00B050"/>
                </a:solidFill>
              </a:rPr>
              <a:t>ryšys</a:t>
            </a:r>
            <a:r>
              <a:rPr lang="lt-LT" sz="2100">
                <a:solidFill>
                  <a:srgbClr val="00B050"/>
                </a:solidFill>
              </a:rPr>
              <a:t>, kurį </a:t>
            </a:r>
            <a:r>
              <a:rPr lang="lt-LT" sz="2100" b="1">
                <a:solidFill>
                  <a:srgbClr val="00B050"/>
                </a:solidFill>
              </a:rPr>
              <a:t>sunku</a:t>
            </a:r>
            <a:r>
              <a:rPr lang="lt-LT" sz="2100">
                <a:solidFill>
                  <a:srgbClr val="00B050"/>
                </a:solidFill>
              </a:rPr>
              <a:t> </a:t>
            </a:r>
            <a:r>
              <a:rPr lang="lt-LT" sz="2100" b="1">
                <a:solidFill>
                  <a:srgbClr val="00B050"/>
                </a:solidFill>
              </a:rPr>
              <a:t>nutraukti</a:t>
            </a:r>
            <a:r>
              <a:rPr lang="lt-LT" sz="2100">
                <a:solidFill>
                  <a:srgbClr val="00B050"/>
                </a:solidFill>
              </a:rPr>
              <a:t>. </a:t>
            </a:r>
            <a:endParaRPr sz="2100">
              <a:solidFill>
                <a:srgbClr val="00B050"/>
              </a:solidFill>
            </a:endParaRPr>
          </a:p>
          <a:p>
            <a:pPr marL="0" lvl="0" indent="0" algn="just" rtl="0">
              <a:spcBef>
                <a:spcPts val="0"/>
              </a:spcBef>
              <a:spcAft>
                <a:spcPts val="0"/>
              </a:spcAft>
              <a:buNone/>
            </a:pPr>
            <a:r>
              <a:rPr lang="lt-LT" sz="2100">
                <a:solidFill>
                  <a:srgbClr val="FF0000"/>
                </a:solidFill>
              </a:rPr>
              <a:t>Neužskaitome, jei rašo, kad ryšį sunkiausia nutraukti, bet nenurodo, kokį ryšį.</a:t>
            </a:r>
            <a:endParaRPr sz="2100">
              <a:solidFill>
                <a:srgbClr val="FF0000"/>
              </a:solidFill>
            </a:endParaRP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Shape 440"/>
        <p:cNvGrpSpPr/>
        <p:nvPr/>
      </p:nvGrpSpPr>
      <p:grpSpPr>
        <a:xfrm>
          <a:off x="0" y="0"/>
          <a:ext cx="0" cy="0"/>
          <a:chOff x="0" y="0"/>
          <a:chExt cx="0" cy="0"/>
        </a:xfrm>
      </p:grpSpPr>
      <p:sp>
        <p:nvSpPr>
          <p:cNvPr id="441" name="Google Shape;441;p50"/>
          <p:cNvSpPr txBox="1"/>
          <p:nvPr/>
        </p:nvSpPr>
        <p:spPr>
          <a:xfrm>
            <a:off x="838200" y="147400"/>
            <a:ext cx="10515600" cy="8868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None/>
            </a:pPr>
            <a:r>
              <a:rPr lang="lt-LT" sz="4200" b="1">
                <a:solidFill>
                  <a:srgbClr val="2F6335"/>
                </a:solidFill>
              </a:rPr>
              <a:t>4.1 klausimo vertinimo instrukcija</a:t>
            </a:r>
            <a:endParaRPr sz="4200" b="1">
              <a:solidFill>
                <a:srgbClr val="2F6335"/>
              </a:solidFill>
            </a:endParaRPr>
          </a:p>
        </p:txBody>
      </p:sp>
      <p:pic>
        <p:nvPicPr>
          <p:cNvPr id="442" name="Google Shape;442;p50" title="Screenshot 2025-10-22 at 10.03.04.png"/>
          <p:cNvPicPr preferRelativeResize="0"/>
          <p:nvPr/>
        </p:nvPicPr>
        <p:blipFill>
          <a:blip r:embed="rId3">
            <a:alphaModFix/>
          </a:blip>
          <a:stretch>
            <a:fillRect/>
          </a:stretch>
        </p:blipFill>
        <p:spPr>
          <a:xfrm>
            <a:off x="9903300" y="299900"/>
            <a:ext cx="1559175" cy="632100"/>
          </a:xfrm>
          <a:prstGeom prst="rect">
            <a:avLst/>
          </a:prstGeom>
          <a:noFill/>
          <a:ln>
            <a:noFill/>
          </a:ln>
        </p:spPr>
      </p:pic>
      <p:pic>
        <p:nvPicPr>
          <p:cNvPr id="443" name="Google Shape;443;p50"/>
          <p:cNvPicPr preferRelativeResize="0"/>
          <p:nvPr/>
        </p:nvPicPr>
        <p:blipFill>
          <a:blip r:embed="rId4">
            <a:alphaModFix/>
          </a:blip>
          <a:stretch>
            <a:fillRect/>
          </a:stretch>
        </p:blipFill>
        <p:spPr>
          <a:xfrm>
            <a:off x="605550" y="932000"/>
            <a:ext cx="7580451" cy="5781974"/>
          </a:xfrm>
          <a:prstGeom prst="rect">
            <a:avLst/>
          </a:prstGeom>
          <a:noFill/>
          <a:ln>
            <a:noFill/>
          </a:ln>
        </p:spPr>
      </p:pic>
      <p:pic>
        <p:nvPicPr>
          <p:cNvPr id="444" name="Google Shape;444;p50" title="Screenshot 2025-10-25 at 07.22.47.png"/>
          <p:cNvPicPr preferRelativeResize="0"/>
          <p:nvPr/>
        </p:nvPicPr>
        <p:blipFill>
          <a:blip r:embed="rId5">
            <a:alphaModFix/>
          </a:blip>
          <a:stretch>
            <a:fillRect/>
          </a:stretch>
        </p:blipFill>
        <p:spPr>
          <a:xfrm>
            <a:off x="1794650" y="5772375"/>
            <a:ext cx="4816495" cy="632100"/>
          </a:xfrm>
          <a:prstGeom prst="rect">
            <a:avLst/>
          </a:prstGeom>
          <a:noFill/>
          <a:ln>
            <a:noFill/>
          </a:ln>
        </p:spPr>
      </p:pic>
      <p:pic>
        <p:nvPicPr>
          <p:cNvPr id="445" name="Google Shape;445;p50" title="Screenshot 2025-10-25 at 07.23.03.png"/>
          <p:cNvPicPr preferRelativeResize="0"/>
          <p:nvPr/>
        </p:nvPicPr>
        <p:blipFill>
          <a:blip r:embed="rId6">
            <a:alphaModFix/>
          </a:blip>
          <a:stretch>
            <a:fillRect/>
          </a:stretch>
        </p:blipFill>
        <p:spPr>
          <a:xfrm>
            <a:off x="8254479" y="5670338"/>
            <a:ext cx="3099321" cy="886800"/>
          </a:xfrm>
          <a:prstGeom prst="rect">
            <a:avLst/>
          </a:prstGeom>
          <a:noFill/>
          <a:ln>
            <a:noFill/>
          </a:ln>
        </p:spPr>
      </p:pic>
      <p:sp>
        <p:nvSpPr>
          <p:cNvPr id="446" name="Google Shape;446;p50"/>
          <p:cNvSpPr txBox="1"/>
          <p:nvPr/>
        </p:nvSpPr>
        <p:spPr>
          <a:xfrm>
            <a:off x="1676400" y="5162450"/>
            <a:ext cx="9588600" cy="507900"/>
          </a:xfrm>
          <a:prstGeom prst="rect">
            <a:avLst/>
          </a:prstGeom>
          <a:noFill/>
          <a:ln>
            <a:noFill/>
          </a:ln>
        </p:spPr>
        <p:txBody>
          <a:bodyPr spcFirstLastPara="1" wrap="square" lIns="91425" tIns="91425" rIns="91425" bIns="91425" anchor="t" anchorCtr="0">
            <a:spAutoFit/>
          </a:bodyPr>
          <a:lstStyle/>
          <a:p>
            <a:pPr marL="0" lvl="0" indent="0" algn="just" rtl="0">
              <a:spcBef>
                <a:spcPts val="0"/>
              </a:spcBef>
              <a:spcAft>
                <a:spcPts val="0"/>
              </a:spcAft>
              <a:buNone/>
            </a:pPr>
            <a:r>
              <a:rPr lang="lt-LT" sz="2100">
                <a:solidFill>
                  <a:srgbClr val="00B050"/>
                </a:solidFill>
              </a:rPr>
              <a:t>Užskaitome sieros agregatines būsenas (k), (s), (d); </a:t>
            </a:r>
            <a:r>
              <a:rPr lang="lt-LT" sz="2100">
                <a:solidFill>
                  <a:srgbClr val="FF0000"/>
                </a:solidFill>
              </a:rPr>
              <a:t>bet neužskaitome (aq).</a:t>
            </a:r>
            <a:endParaRPr sz="2100">
              <a:solidFill>
                <a:srgbClr val="FF0000"/>
              </a:solidFill>
            </a:endParaRP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Shape 450"/>
        <p:cNvGrpSpPr/>
        <p:nvPr/>
      </p:nvGrpSpPr>
      <p:grpSpPr>
        <a:xfrm>
          <a:off x="0" y="0"/>
          <a:ext cx="0" cy="0"/>
          <a:chOff x="0" y="0"/>
          <a:chExt cx="0" cy="0"/>
        </a:xfrm>
      </p:grpSpPr>
      <p:sp>
        <p:nvSpPr>
          <p:cNvPr id="451" name="Google Shape;451;p51"/>
          <p:cNvSpPr txBox="1"/>
          <p:nvPr/>
        </p:nvSpPr>
        <p:spPr>
          <a:xfrm>
            <a:off x="838200" y="147400"/>
            <a:ext cx="10515600" cy="8868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None/>
            </a:pPr>
            <a:r>
              <a:rPr lang="lt-LT" sz="4200" b="1">
                <a:solidFill>
                  <a:srgbClr val="2F6335"/>
                </a:solidFill>
              </a:rPr>
              <a:t>4.2 klausimo vertinimo instrukcija</a:t>
            </a:r>
            <a:endParaRPr sz="4200" b="1">
              <a:solidFill>
                <a:srgbClr val="2F6335"/>
              </a:solidFill>
            </a:endParaRPr>
          </a:p>
        </p:txBody>
      </p:sp>
      <p:pic>
        <p:nvPicPr>
          <p:cNvPr id="452" name="Google Shape;452;p51" title="Screenshot 2025-10-22 at 10.03.04.png"/>
          <p:cNvPicPr preferRelativeResize="0"/>
          <p:nvPr/>
        </p:nvPicPr>
        <p:blipFill>
          <a:blip r:embed="rId3">
            <a:alphaModFix/>
          </a:blip>
          <a:stretch>
            <a:fillRect/>
          </a:stretch>
        </p:blipFill>
        <p:spPr>
          <a:xfrm>
            <a:off x="9903300" y="299900"/>
            <a:ext cx="1559175" cy="632100"/>
          </a:xfrm>
          <a:prstGeom prst="rect">
            <a:avLst/>
          </a:prstGeom>
          <a:noFill/>
          <a:ln>
            <a:noFill/>
          </a:ln>
        </p:spPr>
      </p:pic>
      <p:pic>
        <p:nvPicPr>
          <p:cNvPr id="453" name="Google Shape;453;p51"/>
          <p:cNvPicPr preferRelativeResize="0"/>
          <p:nvPr/>
        </p:nvPicPr>
        <p:blipFill>
          <a:blip r:embed="rId4">
            <a:alphaModFix/>
          </a:blip>
          <a:stretch>
            <a:fillRect/>
          </a:stretch>
        </p:blipFill>
        <p:spPr>
          <a:xfrm>
            <a:off x="838200" y="1034200"/>
            <a:ext cx="10730526" cy="1879625"/>
          </a:xfrm>
          <a:prstGeom prst="rect">
            <a:avLst/>
          </a:prstGeom>
          <a:noFill/>
          <a:ln>
            <a:noFill/>
          </a:ln>
        </p:spPr>
      </p:pic>
      <p:pic>
        <p:nvPicPr>
          <p:cNvPr id="454" name="Google Shape;454;p51" title="Screenshot 2025-10-25 at 07.28.54.png"/>
          <p:cNvPicPr preferRelativeResize="0"/>
          <p:nvPr/>
        </p:nvPicPr>
        <p:blipFill>
          <a:blip r:embed="rId5">
            <a:alphaModFix/>
          </a:blip>
          <a:stretch>
            <a:fillRect/>
          </a:stretch>
        </p:blipFill>
        <p:spPr>
          <a:xfrm>
            <a:off x="1573250" y="1747804"/>
            <a:ext cx="8180273" cy="886800"/>
          </a:xfrm>
          <a:prstGeom prst="rect">
            <a:avLst/>
          </a:prstGeom>
          <a:noFill/>
          <a:ln>
            <a:noFill/>
          </a:ln>
        </p:spPr>
      </p:pic>
      <p:sp>
        <p:nvSpPr>
          <p:cNvPr id="455" name="Google Shape;455;p51"/>
          <p:cNvSpPr txBox="1"/>
          <p:nvPr/>
        </p:nvSpPr>
        <p:spPr>
          <a:xfrm>
            <a:off x="1079500" y="3887425"/>
            <a:ext cx="9588600" cy="1154400"/>
          </a:xfrm>
          <a:prstGeom prst="rect">
            <a:avLst/>
          </a:prstGeom>
          <a:noFill/>
          <a:ln>
            <a:noFill/>
          </a:ln>
        </p:spPr>
        <p:txBody>
          <a:bodyPr spcFirstLastPara="1" wrap="square" lIns="91425" tIns="91425" rIns="91425" bIns="91425" anchor="t" anchorCtr="0">
            <a:spAutoFit/>
          </a:bodyPr>
          <a:lstStyle/>
          <a:p>
            <a:pPr marL="0" lvl="0" indent="0" algn="just" rtl="0">
              <a:spcBef>
                <a:spcPts val="0"/>
              </a:spcBef>
              <a:spcAft>
                <a:spcPts val="0"/>
              </a:spcAft>
              <a:buNone/>
            </a:pPr>
            <a:r>
              <a:rPr lang="lt-LT" sz="2100">
                <a:solidFill>
                  <a:srgbClr val="00B050"/>
                </a:solidFill>
              </a:rPr>
              <a:t>Užskaitome: </a:t>
            </a:r>
            <a:r>
              <a:rPr lang="lt-LT" sz="2100" b="1">
                <a:solidFill>
                  <a:srgbClr val="00B050"/>
                </a:solidFill>
              </a:rPr>
              <a:t>sierios dioksidas reaguoja su vandeniu</a:t>
            </a:r>
            <a:r>
              <a:rPr lang="lt-LT" sz="2100">
                <a:solidFill>
                  <a:srgbClr val="00B050"/>
                </a:solidFill>
              </a:rPr>
              <a:t> </a:t>
            </a:r>
            <a:r>
              <a:rPr lang="lt-LT" sz="2100" i="1">
                <a:solidFill>
                  <a:srgbClr val="00B050"/>
                </a:solidFill>
              </a:rPr>
              <a:t>arba</a:t>
            </a:r>
            <a:r>
              <a:rPr lang="lt-LT" sz="2100">
                <a:solidFill>
                  <a:srgbClr val="00B050"/>
                </a:solidFill>
              </a:rPr>
              <a:t> reakcijos produktas reaguoja su vandeniu.</a:t>
            </a:r>
            <a:endParaRPr sz="2100">
              <a:solidFill>
                <a:srgbClr val="00B050"/>
              </a:solidFill>
            </a:endParaRPr>
          </a:p>
          <a:p>
            <a:pPr marL="0" lvl="0" indent="0" algn="just" rtl="0">
              <a:spcBef>
                <a:spcPts val="0"/>
              </a:spcBef>
              <a:spcAft>
                <a:spcPts val="0"/>
              </a:spcAft>
              <a:buNone/>
            </a:pPr>
            <a:r>
              <a:rPr lang="lt-LT" sz="2100">
                <a:solidFill>
                  <a:srgbClr val="FF0000"/>
                </a:solidFill>
              </a:rPr>
              <a:t>Neužskaitome: sumažės produkto išeiga </a:t>
            </a:r>
            <a:r>
              <a:rPr lang="lt-LT" sz="2100" i="1">
                <a:solidFill>
                  <a:srgbClr val="FF0000"/>
                </a:solidFill>
              </a:rPr>
              <a:t>arba</a:t>
            </a:r>
            <a:r>
              <a:rPr lang="lt-LT" sz="2100">
                <a:solidFill>
                  <a:srgbClr val="FF0000"/>
                </a:solidFill>
              </a:rPr>
              <a:t> ištirptų siera.</a:t>
            </a:r>
            <a:endParaRPr sz="2100">
              <a:solidFill>
                <a:srgbClr val="FF0000"/>
              </a:solidFill>
            </a:endParaRP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Shape 459"/>
        <p:cNvGrpSpPr/>
        <p:nvPr/>
      </p:nvGrpSpPr>
      <p:grpSpPr>
        <a:xfrm>
          <a:off x="0" y="0"/>
          <a:ext cx="0" cy="0"/>
          <a:chOff x="0" y="0"/>
          <a:chExt cx="0" cy="0"/>
        </a:xfrm>
      </p:grpSpPr>
      <p:sp>
        <p:nvSpPr>
          <p:cNvPr id="460" name="Google Shape;460;p52"/>
          <p:cNvSpPr txBox="1"/>
          <p:nvPr/>
        </p:nvSpPr>
        <p:spPr>
          <a:xfrm>
            <a:off x="838200" y="147400"/>
            <a:ext cx="10515600" cy="8868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None/>
            </a:pPr>
            <a:r>
              <a:rPr lang="lt-LT" sz="4200" b="1">
                <a:solidFill>
                  <a:srgbClr val="2F6335"/>
                </a:solidFill>
              </a:rPr>
              <a:t>4.3.1 klausimo vertinimo instrukcija</a:t>
            </a:r>
            <a:endParaRPr sz="4200" b="1">
              <a:solidFill>
                <a:srgbClr val="2F6335"/>
              </a:solidFill>
            </a:endParaRPr>
          </a:p>
        </p:txBody>
      </p:sp>
      <p:pic>
        <p:nvPicPr>
          <p:cNvPr id="461" name="Google Shape;461;p52" title="Screenshot 2025-10-22 at 10.03.04.png"/>
          <p:cNvPicPr preferRelativeResize="0"/>
          <p:nvPr/>
        </p:nvPicPr>
        <p:blipFill>
          <a:blip r:embed="rId3">
            <a:alphaModFix/>
          </a:blip>
          <a:stretch>
            <a:fillRect/>
          </a:stretch>
        </p:blipFill>
        <p:spPr>
          <a:xfrm>
            <a:off x="9903300" y="299900"/>
            <a:ext cx="1559175" cy="632100"/>
          </a:xfrm>
          <a:prstGeom prst="rect">
            <a:avLst/>
          </a:prstGeom>
          <a:noFill/>
          <a:ln>
            <a:noFill/>
          </a:ln>
        </p:spPr>
      </p:pic>
      <p:pic>
        <p:nvPicPr>
          <p:cNvPr id="462" name="Google Shape;462;p52"/>
          <p:cNvPicPr preferRelativeResize="0"/>
          <p:nvPr/>
        </p:nvPicPr>
        <p:blipFill>
          <a:blip r:embed="rId4">
            <a:alphaModFix/>
          </a:blip>
          <a:stretch>
            <a:fillRect/>
          </a:stretch>
        </p:blipFill>
        <p:spPr>
          <a:xfrm>
            <a:off x="838200" y="1034200"/>
            <a:ext cx="10039050" cy="4028975"/>
          </a:xfrm>
          <a:prstGeom prst="rect">
            <a:avLst/>
          </a:prstGeom>
          <a:noFill/>
          <a:ln>
            <a:noFill/>
          </a:ln>
        </p:spPr>
      </p:pic>
      <p:pic>
        <p:nvPicPr>
          <p:cNvPr id="463" name="Google Shape;463;p52" title="Screenshot 2025-10-25 at 07.44.52.png"/>
          <p:cNvPicPr preferRelativeResize="0"/>
          <p:nvPr/>
        </p:nvPicPr>
        <p:blipFill>
          <a:blip r:embed="rId5">
            <a:alphaModFix/>
          </a:blip>
          <a:stretch>
            <a:fillRect/>
          </a:stretch>
        </p:blipFill>
        <p:spPr>
          <a:xfrm>
            <a:off x="1692400" y="3387500"/>
            <a:ext cx="4124149" cy="1168275"/>
          </a:xfrm>
          <a:prstGeom prst="rect">
            <a:avLst/>
          </a:prstGeom>
          <a:noFill/>
          <a:ln>
            <a:noFill/>
          </a:ln>
        </p:spPr>
      </p:pic>
      <p:sp>
        <p:nvSpPr>
          <p:cNvPr id="464" name="Google Shape;464;p52"/>
          <p:cNvSpPr txBox="1"/>
          <p:nvPr/>
        </p:nvSpPr>
        <p:spPr>
          <a:xfrm>
            <a:off x="977900" y="5165375"/>
            <a:ext cx="9588600" cy="507900"/>
          </a:xfrm>
          <a:prstGeom prst="rect">
            <a:avLst/>
          </a:prstGeom>
          <a:noFill/>
          <a:ln>
            <a:noFill/>
          </a:ln>
        </p:spPr>
        <p:txBody>
          <a:bodyPr spcFirstLastPara="1" wrap="square" lIns="91425" tIns="91425" rIns="91425" bIns="91425" anchor="t" anchorCtr="0">
            <a:spAutoFit/>
          </a:bodyPr>
          <a:lstStyle/>
          <a:p>
            <a:pPr marL="0" lvl="0" indent="0" algn="just" rtl="0">
              <a:spcBef>
                <a:spcPts val="0"/>
              </a:spcBef>
              <a:spcAft>
                <a:spcPts val="0"/>
              </a:spcAft>
              <a:buNone/>
            </a:pPr>
            <a:r>
              <a:rPr lang="lt-LT" sz="2100">
                <a:solidFill>
                  <a:srgbClr val="00B050"/>
                </a:solidFill>
              </a:rPr>
              <a:t>Užskaitome užrašytas laužtiniuose skliaustuose koncentracijas.</a:t>
            </a:r>
            <a:endParaRPr sz="2100">
              <a:solidFill>
                <a:srgbClr val="FF0000"/>
              </a:solidFill>
            </a:endParaRP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Shape 468"/>
        <p:cNvGrpSpPr/>
        <p:nvPr/>
      </p:nvGrpSpPr>
      <p:grpSpPr>
        <a:xfrm>
          <a:off x="0" y="0"/>
          <a:ext cx="0" cy="0"/>
          <a:chOff x="0" y="0"/>
          <a:chExt cx="0" cy="0"/>
        </a:xfrm>
      </p:grpSpPr>
      <p:sp>
        <p:nvSpPr>
          <p:cNvPr id="469" name="Google Shape;469;p53"/>
          <p:cNvSpPr txBox="1"/>
          <p:nvPr/>
        </p:nvSpPr>
        <p:spPr>
          <a:xfrm>
            <a:off x="838200" y="147400"/>
            <a:ext cx="10515600" cy="8868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None/>
            </a:pPr>
            <a:r>
              <a:rPr lang="lt-LT" sz="4200" b="1">
                <a:solidFill>
                  <a:srgbClr val="2F6335"/>
                </a:solidFill>
              </a:rPr>
              <a:t>4.3.2 klausimo vertinimo instrukcija</a:t>
            </a:r>
            <a:endParaRPr sz="4200" b="1">
              <a:solidFill>
                <a:srgbClr val="2F6335"/>
              </a:solidFill>
            </a:endParaRPr>
          </a:p>
        </p:txBody>
      </p:sp>
      <p:pic>
        <p:nvPicPr>
          <p:cNvPr id="470" name="Google Shape;470;p53" title="Screenshot 2025-10-22 at 10.03.04.png"/>
          <p:cNvPicPr preferRelativeResize="0"/>
          <p:nvPr/>
        </p:nvPicPr>
        <p:blipFill>
          <a:blip r:embed="rId3">
            <a:alphaModFix/>
          </a:blip>
          <a:stretch>
            <a:fillRect/>
          </a:stretch>
        </p:blipFill>
        <p:spPr>
          <a:xfrm>
            <a:off x="9903300" y="299900"/>
            <a:ext cx="1559175" cy="632100"/>
          </a:xfrm>
          <a:prstGeom prst="rect">
            <a:avLst/>
          </a:prstGeom>
          <a:noFill/>
          <a:ln>
            <a:noFill/>
          </a:ln>
        </p:spPr>
      </p:pic>
      <p:pic>
        <p:nvPicPr>
          <p:cNvPr id="471" name="Google Shape;471;p53"/>
          <p:cNvPicPr preferRelativeResize="0"/>
          <p:nvPr/>
        </p:nvPicPr>
        <p:blipFill>
          <a:blip r:embed="rId4">
            <a:alphaModFix/>
          </a:blip>
          <a:stretch>
            <a:fillRect/>
          </a:stretch>
        </p:blipFill>
        <p:spPr>
          <a:xfrm>
            <a:off x="894725" y="1086875"/>
            <a:ext cx="10734199" cy="2070675"/>
          </a:xfrm>
          <a:prstGeom prst="rect">
            <a:avLst/>
          </a:prstGeom>
          <a:noFill/>
          <a:ln>
            <a:noFill/>
          </a:ln>
        </p:spPr>
      </p:pic>
      <p:pic>
        <p:nvPicPr>
          <p:cNvPr id="472" name="Google Shape;472;p53" title="Screenshot 2025-10-25 at 07.51.19.png"/>
          <p:cNvPicPr preferRelativeResize="0"/>
          <p:nvPr/>
        </p:nvPicPr>
        <p:blipFill>
          <a:blip r:embed="rId5">
            <a:alphaModFix/>
          </a:blip>
          <a:stretch>
            <a:fillRect/>
          </a:stretch>
        </p:blipFill>
        <p:spPr>
          <a:xfrm>
            <a:off x="1803200" y="1936125"/>
            <a:ext cx="2196400" cy="708975"/>
          </a:xfrm>
          <a:prstGeom prst="rect">
            <a:avLst/>
          </a:prstGeom>
          <a:noFill/>
          <a:ln>
            <a:noFill/>
          </a:ln>
        </p:spPr>
      </p:pic>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Shape 476"/>
        <p:cNvGrpSpPr/>
        <p:nvPr/>
      </p:nvGrpSpPr>
      <p:grpSpPr>
        <a:xfrm>
          <a:off x="0" y="0"/>
          <a:ext cx="0" cy="0"/>
          <a:chOff x="0" y="0"/>
          <a:chExt cx="0" cy="0"/>
        </a:xfrm>
      </p:grpSpPr>
      <p:sp>
        <p:nvSpPr>
          <p:cNvPr id="477" name="Google Shape;477;p54"/>
          <p:cNvSpPr txBox="1"/>
          <p:nvPr/>
        </p:nvSpPr>
        <p:spPr>
          <a:xfrm>
            <a:off x="838200" y="147400"/>
            <a:ext cx="10515600" cy="8868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None/>
            </a:pPr>
            <a:r>
              <a:rPr lang="lt-LT" sz="4200" b="1">
                <a:solidFill>
                  <a:srgbClr val="2F6335"/>
                </a:solidFill>
              </a:rPr>
              <a:t>4.4.1 klausimo vertinimo instrukcija</a:t>
            </a:r>
            <a:endParaRPr sz="4200" b="1">
              <a:solidFill>
                <a:srgbClr val="2F6335"/>
              </a:solidFill>
            </a:endParaRPr>
          </a:p>
        </p:txBody>
      </p:sp>
      <p:pic>
        <p:nvPicPr>
          <p:cNvPr id="478" name="Google Shape;478;p54" title="Screenshot 2025-10-22 at 10.03.04.png"/>
          <p:cNvPicPr preferRelativeResize="0"/>
          <p:nvPr/>
        </p:nvPicPr>
        <p:blipFill>
          <a:blip r:embed="rId3">
            <a:alphaModFix/>
          </a:blip>
          <a:stretch>
            <a:fillRect/>
          </a:stretch>
        </p:blipFill>
        <p:spPr>
          <a:xfrm>
            <a:off x="9903300" y="299900"/>
            <a:ext cx="1559175" cy="632100"/>
          </a:xfrm>
          <a:prstGeom prst="rect">
            <a:avLst/>
          </a:prstGeom>
          <a:noFill/>
          <a:ln>
            <a:noFill/>
          </a:ln>
        </p:spPr>
      </p:pic>
      <p:pic>
        <p:nvPicPr>
          <p:cNvPr id="479" name="Google Shape;479;p54"/>
          <p:cNvPicPr preferRelativeResize="0"/>
          <p:nvPr/>
        </p:nvPicPr>
        <p:blipFill>
          <a:blip r:embed="rId4">
            <a:alphaModFix/>
          </a:blip>
          <a:stretch>
            <a:fillRect/>
          </a:stretch>
        </p:blipFill>
        <p:spPr>
          <a:xfrm>
            <a:off x="838200" y="1034200"/>
            <a:ext cx="10814676" cy="3596900"/>
          </a:xfrm>
          <a:prstGeom prst="rect">
            <a:avLst/>
          </a:prstGeom>
          <a:noFill/>
          <a:ln>
            <a:noFill/>
          </a:ln>
        </p:spPr>
      </p:pic>
      <p:pic>
        <p:nvPicPr>
          <p:cNvPr id="480" name="Google Shape;480;p54" title="Screenshot 2025-10-25 at 12.35.55.png"/>
          <p:cNvPicPr preferRelativeResize="0"/>
          <p:nvPr/>
        </p:nvPicPr>
        <p:blipFill>
          <a:blip r:embed="rId5">
            <a:alphaModFix/>
          </a:blip>
          <a:stretch>
            <a:fillRect/>
          </a:stretch>
        </p:blipFill>
        <p:spPr>
          <a:xfrm>
            <a:off x="4262771" y="3586941"/>
            <a:ext cx="1482425" cy="501275"/>
          </a:xfrm>
          <a:prstGeom prst="rect">
            <a:avLst/>
          </a:prstGeom>
          <a:noFill/>
          <a:ln>
            <a:noFill/>
          </a:ln>
        </p:spPr>
      </p:pic>
      <p:sp>
        <p:nvSpPr>
          <p:cNvPr id="481" name="Google Shape;481;p54"/>
          <p:cNvSpPr txBox="1"/>
          <p:nvPr/>
        </p:nvSpPr>
        <p:spPr>
          <a:xfrm>
            <a:off x="1181100" y="4733300"/>
            <a:ext cx="9588600" cy="507900"/>
          </a:xfrm>
          <a:prstGeom prst="rect">
            <a:avLst/>
          </a:prstGeom>
          <a:noFill/>
          <a:ln>
            <a:noFill/>
          </a:ln>
        </p:spPr>
        <p:txBody>
          <a:bodyPr spcFirstLastPara="1" wrap="square" lIns="91425" tIns="91425" rIns="91425" bIns="91425" anchor="t" anchorCtr="0">
            <a:spAutoFit/>
          </a:bodyPr>
          <a:lstStyle/>
          <a:p>
            <a:pPr marL="0" lvl="0" indent="0" algn="just" rtl="0">
              <a:spcBef>
                <a:spcPts val="0"/>
              </a:spcBef>
              <a:spcAft>
                <a:spcPts val="0"/>
              </a:spcAft>
              <a:buNone/>
            </a:pPr>
            <a:r>
              <a:rPr lang="lt-LT" sz="2100">
                <a:solidFill>
                  <a:srgbClr val="00B050"/>
                </a:solidFill>
              </a:rPr>
              <a:t>Užskaitome, jei prie produkto nurodyta būsena (s) </a:t>
            </a:r>
            <a:r>
              <a:rPr lang="lt-LT" sz="2100" i="1">
                <a:solidFill>
                  <a:srgbClr val="00B050"/>
                </a:solidFill>
              </a:rPr>
              <a:t>arba</a:t>
            </a:r>
            <a:r>
              <a:rPr lang="lt-LT" sz="2100">
                <a:solidFill>
                  <a:srgbClr val="00B050"/>
                </a:solidFill>
              </a:rPr>
              <a:t> parašyta (konc.).</a:t>
            </a:r>
            <a:endParaRPr sz="2100">
              <a:solidFill>
                <a:srgbClr val="FF0000"/>
              </a:solidFill>
            </a:endParaRP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Shape 485"/>
        <p:cNvGrpSpPr/>
        <p:nvPr/>
      </p:nvGrpSpPr>
      <p:grpSpPr>
        <a:xfrm>
          <a:off x="0" y="0"/>
          <a:ext cx="0" cy="0"/>
          <a:chOff x="0" y="0"/>
          <a:chExt cx="0" cy="0"/>
        </a:xfrm>
      </p:grpSpPr>
      <p:sp>
        <p:nvSpPr>
          <p:cNvPr id="486" name="Google Shape;486;p55"/>
          <p:cNvSpPr txBox="1"/>
          <p:nvPr/>
        </p:nvSpPr>
        <p:spPr>
          <a:xfrm>
            <a:off x="838200" y="147400"/>
            <a:ext cx="10515600" cy="8868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None/>
            </a:pPr>
            <a:r>
              <a:rPr lang="lt-LT" sz="4200" b="1">
                <a:solidFill>
                  <a:srgbClr val="2F6335"/>
                </a:solidFill>
              </a:rPr>
              <a:t>4.4.2 klausimo vertinimo instrukcija</a:t>
            </a:r>
            <a:endParaRPr sz="4200" b="1">
              <a:solidFill>
                <a:srgbClr val="2F6335"/>
              </a:solidFill>
            </a:endParaRPr>
          </a:p>
        </p:txBody>
      </p:sp>
      <p:pic>
        <p:nvPicPr>
          <p:cNvPr id="487" name="Google Shape;487;p55" title="Screenshot 2025-10-22 at 10.03.04.png"/>
          <p:cNvPicPr preferRelativeResize="0"/>
          <p:nvPr/>
        </p:nvPicPr>
        <p:blipFill>
          <a:blip r:embed="rId3">
            <a:alphaModFix/>
          </a:blip>
          <a:stretch>
            <a:fillRect/>
          </a:stretch>
        </p:blipFill>
        <p:spPr>
          <a:xfrm>
            <a:off x="9903300" y="299900"/>
            <a:ext cx="1559175" cy="632100"/>
          </a:xfrm>
          <a:prstGeom prst="rect">
            <a:avLst/>
          </a:prstGeom>
          <a:noFill/>
          <a:ln>
            <a:noFill/>
          </a:ln>
        </p:spPr>
      </p:pic>
      <p:pic>
        <p:nvPicPr>
          <p:cNvPr id="488" name="Google Shape;488;p55"/>
          <p:cNvPicPr preferRelativeResize="0"/>
          <p:nvPr/>
        </p:nvPicPr>
        <p:blipFill rotWithShape="1">
          <a:blip r:embed="rId4">
            <a:alphaModFix/>
          </a:blip>
          <a:srcRect b="70386"/>
          <a:stretch/>
        </p:blipFill>
        <p:spPr>
          <a:xfrm>
            <a:off x="838200" y="1097950"/>
            <a:ext cx="9764549" cy="1295150"/>
          </a:xfrm>
          <a:prstGeom prst="rect">
            <a:avLst/>
          </a:prstGeom>
          <a:noFill/>
          <a:ln>
            <a:noFill/>
          </a:ln>
        </p:spPr>
      </p:pic>
      <p:pic>
        <p:nvPicPr>
          <p:cNvPr id="489" name="Google Shape;489;p55" title="Screenshot 2025-10-25 at 12.46.47.png"/>
          <p:cNvPicPr preferRelativeResize="0"/>
          <p:nvPr/>
        </p:nvPicPr>
        <p:blipFill>
          <a:blip r:embed="rId5">
            <a:alphaModFix/>
          </a:blip>
          <a:stretch>
            <a:fillRect/>
          </a:stretch>
        </p:blipFill>
        <p:spPr>
          <a:xfrm>
            <a:off x="683701" y="2456850"/>
            <a:ext cx="4944524" cy="3051426"/>
          </a:xfrm>
          <a:prstGeom prst="rect">
            <a:avLst/>
          </a:prstGeom>
          <a:noFill/>
          <a:ln>
            <a:noFill/>
          </a:ln>
        </p:spPr>
      </p:pic>
      <p:pic>
        <p:nvPicPr>
          <p:cNvPr id="490" name="Google Shape;490;p55" title="Screenshot 2025-10-25 at 12.47.18.png"/>
          <p:cNvPicPr preferRelativeResize="0"/>
          <p:nvPr/>
        </p:nvPicPr>
        <p:blipFill>
          <a:blip r:embed="rId6">
            <a:alphaModFix/>
          </a:blip>
          <a:stretch>
            <a:fillRect/>
          </a:stretch>
        </p:blipFill>
        <p:spPr>
          <a:xfrm>
            <a:off x="6215424" y="2393100"/>
            <a:ext cx="4738425" cy="2321251"/>
          </a:xfrm>
          <a:prstGeom prst="rect">
            <a:avLst/>
          </a:prstGeom>
          <a:noFill/>
          <a:ln>
            <a:noFill/>
          </a:ln>
        </p:spPr>
      </p:pic>
      <p:pic>
        <p:nvPicPr>
          <p:cNvPr id="491" name="Google Shape;491;p55" title="Screenshot 2025-10-25 at 12.47.35.png"/>
          <p:cNvPicPr preferRelativeResize="0"/>
          <p:nvPr/>
        </p:nvPicPr>
        <p:blipFill>
          <a:blip r:embed="rId7">
            <a:alphaModFix/>
          </a:blip>
          <a:stretch>
            <a:fillRect/>
          </a:stretch>
        </p:blipFill>
        <p:spPr>
          <a:xfrm>
            <a:off x="6614617" y="4907225"/>
            <a:ext cx="3808058" cy="886800"/>
          </a:xfrm>
          <a:prstGeom prst="rect">
            <a:avLst/>
          </a:prstGeom>
          <a:noFill/>
          <a:ln>
            <a:noFill/>
          </a:ln>
        </p:spPr>
      </p:pic>
      <p:pic>
        <p:nvPicPr>
          <p:cNvPr id="492" name="Google Shape;492;p55" title="Screenshot 2026-04-11 at 17.46.00.png"/>
          <p:cNvPicPr preferRelativeResize="0"/>
          <p:nvPr/>
        </p:nvPicPr>
        <p:blipFill>
          <a:blip r:embed="rId8">
            <a:alphaModFix/>
          </a:blip>
          <a:stretch>
            <a:fillRect/>
          </a:stretch>
        </p:blipFill>
        <p:spPr>
          <a:xfrm>
            <a:off x="4287625" y="1763925"/>
            <a:ext cx="1497075" cy="477325"/>
          </a:xfrm>
          <a:prstGeom prst="rect">
            <a:avLst/>
          </a:prstGeom>
          <a:noFill/>
          <a:ln>
            <a:noFill/>
          </a:ln>
        </p:spPr>
      </p:pic>
      <p:sp>
        <p:nvSpPr>
          <p:cNvPr id="493" name="Google Shape;493;p55"/>
          <p:cNvSpPr txBox="1"/>
          <p:nvPr/>
        </p:nvSpPr>
        <p:spPr>
          <a:xfrm>
            <a:off x="772050" y="5723875"/>
            <a:ext cx="9588600" cy="831300"/>
          </a:xfrm>
          <a:prstGeom prst="rect">
            <a:avLst/>
          </a:prstGeom>
          <a:noFill/>
          <a:ln>
            <a:noFill/>
          </a:ln>
        </p:spPr>
        <p:txBody>
          <a:bodyPr spcFirstLastPara="1" wrap="square" lIns="91425" tIns="91425" rIns="91425" bIns="91425" anchor="t" anchorCtr="0">
            <a:spAutoFit/>
          </a:bodyPr>
          <a:lstStyle/>
          <a:p>
            <a:pPr marL="0" lvl="0" indent="0" algn="just" rtl="0">
              <a:spcBef>
                <a:spcPts val="0"/>
              </a:spcBef>
              <a:spcAft>
                <a:spcPts val="0"/>
              </a:spcAft>
              <a:buNone/>
            </a:pPr>
            <a:r>
              <a:rPr lang="lt-LT" sz="2100">
                <a:solidFill>
                  <a:srgbClr val="00B050"/>
                </a:solidFill>
              </a:rPr>
              <a:t>Šiame uždavinyje taip pat vertinamas </a:t>
            </a:r>
            <a:r>
              <a:rPr lang="lt-LT" sz="2100" b="1">
                <a:solidFill>
                  <a:srgbClr val="00B050"/>
                </a:solidFill>
              </a:rPr>
              <a:t>nuoskelumas</a:t>
            </a:r>
            <a:r>
              <a:rPr lang="lt-LT" sz="2100">
                <a:solidFill>
                  <a:srgbClr val="00B050"/>
                </a:solidFill>
              </a:rPr>
              <a:t>. Jei yra nenuoseklumo klaidos – nuimamas 1 taškas visame uždavinio vertinime.</a:t>
            </a:r>
            <a:endParaRPr sz="2100">
              <a:solidFill>
                <a:srgbClr val="FF0000"/>
              </a:solidFill>
            </a:endParaRP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Shape 497"/>
        <p:cNvGrpSpPr/>
        <p:nvPr/>
      </p:nvGrpSpPr>
      <p:grpSpPr>
        <a:xfrm>
          <a:off x="0" y="0"/>
          <a:ext cx="0" cy="0"/>
          <a:chOff x="0" y="0"/>
          <a:chExt cx="0" cy="0"/>
        </a:xfrm>
      </p:grpSpPr>
      <p:sp>
        <p:nvSpPr>
          <p:cNvPr id="498" name="Google Shape;498;p56"/>
          <p:cNvSpPr txBox="1"/>
          <p:nvPr/>
        </p:nvSpPr>
        <p:spPr>
          <a:xfrm>
            <a:off x="838200" y="147400"/>
            <a:ext cx="10515600" cy="8868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None/>
            </a:pPr>
            <a:r>
              <a:rPr lang="lt-LT" sz="4200" b="1">
                <a:solidFill>
                  <a:srgbClr val="2F6335"/>
                </a:solidFill>
              </a:rPr>
              <a:t>4.5 klausimo vertinimo instrukcija</a:t>
            </a:r>
            <a:endParaRPr sz="4200" b="1">
              <a:solidFill>
                <a:srgbClr val="2F6335"/>
              </a:solidFill>
            </a:endParaRPr>
          </a:p>
        </p:txBody>
      </p:sp>
      <p:pic>
        <p:nvPicPr>
          <p:cNvPr id="499" name="Google Shape;499;p56" title="Screenshot 2025-10-22 at 10.03.04.png"/>
          <p:cNvPicPr preferRelativeResize="0"/>
          <p:nvPr/>
        </p:nvPicPr>
        <p:blipFill>
          <a:blip r:embed="rId3">
            <a:alphaModFix/>
          </a:blip>
          <a:stretch>
            <a:fillRect/>
          </a:stretch>
        </p:blipFill>
        <p:spPr>
          <a:xfrm>
            <a:off x="9903300" y="299900"/>
            <a:ext cx="1559175" cy="632100"/>
          </a:xfrm>
          <a:prstGeom prst="rect">
            <a:avLst/>
          </a:prstGeom>
          <a:noFill/>
          <a:ln>
            <a:noFill/>
          </a:ln>
        </p:spPr>
      </p:pic>
      <p:pic>
        <p:nvPicPr>
          <p:cNvPr id="500" name="Google Shape;500;p56"/>
          <p:cNvPicPr preferRelativeResize="0"/>
          <p:nvPr/>
        </p:nvPicPr>
        <p:blipFill rotWithShape="1">
          <a:blip r:embed="rId4">
            <a:alphaModFix/>
          </a:blip>
          <a:srcRect b="50226"/>
          <a:stretch/>
        </p:blipFill>
        <p:spPr>
          <a:xfrm>
            <a:off x="838200" y="1120125"/>
            <a:ext cx="10269401" cy="1620725"/>
          </a:xfrm>
          <a:prstGeom prst="rect">
            <a:avLst/>
          </a:prstGeom>
          <a:noFill/>
          <a:ln>
            <a:noFill/>
          </a:ln>
        </p:spPr>
      </p:pic>
      <p:pic>
        <p:nvPicPr>
          <p:cNvPr id="501" name="Google Shape;501;p56" title="Screenshot 2025-10-25 at 12.57.15.png"/>
          <p:cNvPicPr preferRelativeResize="0"/>
          <p:nvPr/>
        </p:nvPicPr>
        <p:blipFill>
          <a:blip r:embed="rId5">
            <a:alphaModFix/>
          </a:blip>
          <a:stretch>
            <a:fillRect/>
          </a:stretch>
        </p:blipFill>
        <p:spPr>
          <a:xfrm>
            <a:off x="1149525" y="2933262"/>
            <a:ext cx="6719625" cy="1786450"/>
          </a:xfrm>
          <a:prstGeom prst="rect">
            <a:avLst/>
          </a:prstGeom>
          <a:noFill/>
          <a:ln>
            <a:noFill/>
          </a:ln>
        </p:spPr>
      </p:pic>
      <p:pic>
        <p:nvPicPr>
          <p:cNvPr id="502" name="Google Shape;502;p56" title="Screenshot 2025-10-25 at 12.57.50.png"/>
          <p:cNvPicPr preferRelativeResize="0"/>
          <p:nvPr/>
        </p:nvPicPr>
        <p:blipFill>
          <a:blip r:embed="rId6">
            <a:alphaModFix/>
          </a:blip>
          <a:stretch>
            <a:fillRect/>
          </a:stretch>
        </p:blipFill>
        <p:spPr>
          <a:xfrm>
            <a:off x="8304800" y="2973292"/>
            <a:ext cx="3049001" cy="1689199"/>
          </a:xfrm>
          <a:prstGeom prst="rect">
            <a:avLst/>
          </a:prstGeom>
          <a:noFill/>
          <a:ln>
            <a:noFill/>
          </a:ln>
        </p:spPr>
      </p:pic>
      <p:sp>
        <p:nvSpPr>
          <p:cNvPr id="503" name="Google Shape;503;p56"/>
          <p:cNvSpPr txBox="1"/>
          <p:nvPr/>
        </p:nvSpPr>
        <p:spPr>
          <a:xfrm>
            <a:off x="1149525" y="3397500"/>
            <a:ext cx="9588600" cy="507900"/>
          </a:xfrm>
          <a:prstGeom prst="rect">
            <a:avLst/>
          </a:prstGeom>
          <a:noFill/>
          <a:ln>
            <a:noFill/>
          </a:ln>
        </p:spPr>
        <p:txBody>
          <a:bodyPr spcFirstLastPara="1" wrap="square" lIns="91425" tIns="91425" rIns="91425" bIns="91425" anchor="t" anchorCtr="0">
            <a:spAutoFit/>
          </a:bodyPr>
          <a:lstStyle/>
          <a:p>
            <a:pPr marL="0" lvl="0" indent="0" algn="just" rtl="0">
              <a:spcBef>
                <a:spcPts val="0"/>
              </a:spcBef>
              <a:spcAft>
                <a:spcPts val="0"/>
              </a:spcAft>
              <a:buNone/>
            </a:pPr>
            <a:r>
              <a:rPr lang="lt-LT" sz="2100">
                <a:solidFill>
                  <a:srgbClr val="00B050"/>
                </a:solidFill>
              </a:rPr>
              <a:t>Užskaitome, jei parašyta H</a:t>
            </a:r>
            <a:r>
              <a:rPr lang="lt-LT" sz="2100" baseline="-25000">
                <a:solidFill>
                  <a:srgbClr val="00B050"/>
                </a:solidFill>
              </a:rPr>
              <a:t>2</a:t>
            </a:r>
            <a:r>
              <a:rPr lang="lt-LT" sz="2100">
                <a:solidFill>
                  <a:srgbClr val="00B050"/>
                </a:solidFill>
              </a:rPr>
              <a:t>SO</a:t>
            </a:r>
            <a:r>
              <a:rPr lang="lt-LT" sz="2100" baseline="-25000">
                <a:solidFill>
                  <a:srgbClr val="00B050"/>
                </a:solidFill>
              </a:rPr>
              <a:t>4</a:t>
            </a:r>
            <a:r>
              <a:rPr lang="lt-LT" sz="2100">
                <a:solidFill>
                  <a:srgbClr val="00B050"/>
                </a:solidFill>
              </a:rPr>
              <a:t>(prask.)</a:t>
            </a:r>
            <a:endParaRPr sz="2100">
              <a:solidFill>
                <a:srgbClr val="FF0000"/>
              </a:solidFill>
            </a:endParaRP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Shape 507"/>
        <p:cNvGrpSpPr/>
        <p:nvPr/>
      </p:nvGrpSpPr>
      <p:grpSpPr>
        <a:xfrm>
          <a:off x="0" y="0"/>
          <a:ext cx="0" cy="0"/>
          <a:chOff x="0" y="0"/>
          <a:chExt cx="0" cy="0"/>
        </a:xfrm>
      </p:grpSpPr>
      <p:sp>
        <p:nvSpPr>
          <p:cNvPr id="508" name="Google Shape;508;p57"/>
          <p:cNvSpPr txBox="1"/>
          <p:nvPr/>
        </p:nvSpPr>
        <p:spPr>
          <a:xfrm>
            <a:off x="838200" y="147400"/>
            <a:ext cx="10515600" cy="8868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None/>
            </a:pPr>
            <a:r>
              <a:rPr lang="lt-LT" sz="4200" b="1">
                <a:solidFill>
                  <a:srgbClr val="2F6335"/>
                </a:solidFill>
              </a:rPr>
              <a:t>4.6 klausimo vertinimo instrukcija</a:t>
            </a:r>
            <a:endParaRPr sz="4200" b="1">
              <a:solidFill>
                <a:srgbClr val="2F6335"/>
              </a:solidFill>
            </a:endParaRPr>
          </a:p>
        </p:txBody>
      </p:sp>
      <p:pic>
        <p:nvPicPr>
          <p:cNvPr id="509" name="Google Shape;509;p57" title="Screenshot 2025-10-22 at 10.03.04.png"/>
          <p:cNvPicPr preferRelativeResize="0"/>
          <p:nvPr/>
        </p:nvPicPr>
        <p:blipFill>
          <a:blip r:embed="rId3">
            <a:alphaModFix/>
          </a:blip>
          <a:stretch>
            <a:fillRect/>
          </a:stretch>
        </p:blipFill>
        <p:spPr>
          <a:xfrm>
            <a:off x="9903300" y="299900"/>
            <a:ext cx="1559175" cy="632100"/>
          </a:xfrm>
          <a:prstGeom prst="rect">
            <a:avLst/>
          </a:prstGeom>
          <a:noFill/>
          <a:ln>
            <a:noFill/>
          </a:ln>
        </p:spPr>
      </p:pic>
      <p:pic>
        <p:nvPicPr>
          <p:cNvPr id="510" name="Google Shape;510;p57"/>
          <p:cNvPicPr preferRelativeResize="0"/>
          <p:nvPr/>
        </p:nvPicPr>
        <p:blipFill>
          <a:blip r:embed="rId4">
            <a:alphaModFix/>
          </a:blip>
          <a:stretch>
            <a:fillRect/>
          </a:stretch>
        </p:blipFill>
        <p:spPr>
          <a:xfrm>
            <a:off x="838200" y="1034200"/>
            <a:ext cx="10944374" cy="1868550"/>
          </a:xfrm>
          <a:prstGeom prst="rect">
            <a:avLst/>
          </a:prstGeom>
          <a:noFill/>
          <a:ln>
            <a:noFill/>
          </a:ln>
        </p:spPr>
      </p:pic>
      <p:pic>
        <p:nvPicPr>
          <p:cNvPr id="511" name="Google Shape;511;p57" title="Screenshot 2025-10-25 at 13.11.09.png"/>
          <p:cNvPicPr preferRelativeResize="0"/>
          <p:nvPr/>
        </p:nvPicPr>
        <p:blipFill>
          <a:blip r:embed="rId5">
            <a:alphaModFix/>
          </a:blip>
          <a:stretch>
            <a:fillRect/>
          </a:stretch>
        </p:blipFill>
        <p:spPr>
          <a:xfrm>
            <a:off x="1670250" y="1659183"/>
            <a:ext cx="5339581" cy="632100"/>
          </a:xfrm>
          <a:prstGeom prst="rect">
            <a:avLst/>
          </a:prstGeom>
          <a:noFill/>
          <a:ln>
            <a:noFill/>
          </a:ln>
        </p:spPr>
      </p:pic>
      <p:sp>
        <p:nvSpPr>
          <p:cNvPr id="512" name="Google Shape;512;p57"/>
          <p:cNvSpPr txBox="1"/>
          <p:nvPr/>
        </p:nvSpPr>
        <p:spPr>
          <a:xfrm>
            <a:off x="1076575" y="3116975"/>
            <a:ext cx="9588600" cy="831300"/>
          </a:xfrm>
          <a:prstGeom prst="rect">
            <a:avLst/>
          </a:prstGeom>
          <a:noFill/>
          <a:ln>
            <a:noFill/>
          </a:ln>
        </p:spPr>
        <p:txBody>
          <a:bodyPr spcFirstLastPara="1" wrap="square" lIns="91425" tIns="91425" rIns="91425" bIns="91425" anchor="t" anchorCtr="0">
            <a:spAutoFit/>
          </a:bodyPr>
          <a:lstStyle/>
          <a:p>
            <a:pPr marL="0" lvl="0" indent="0" algn="just" rtl="0">
              <a:spcBef>
                <a:spcPts val="0"/>
              </a:spcBef>
              <a:spcAft>
                <a:spcPts val="0"/>
              </a:spcAft>
              <a:buNone/>
            </a:pPr>
            <a:r>
              <a:rPr lang="lt-LT" sz="2100">
                <a:solidFill>
                  <a:srgbClr val="FF0000"/>
                </a:solidFill>
              </a:rPr>
              <a:t>Neužskaitome: globalinis atšilimas </a:t>
            </a:r>
            <a:r>
              <a:rPr lang="lt-LT" sz="2100" i="1">
                <a:solidFill>
                  <a:srgbClr val="FF0000"/>
                </a:solidFill>
              </a:rPr>
              <a:t>arba</a:t>
            </a:r>
            <a:r>
              <a:rPr lang="lt-LT" sz="2100">
                <a:solidFill>
                  <a:srgbClr val="FF0000"/>
                </a:solidFill>
              </a:rPr>
              <a:t> teršalai </a:t>
            </a:r>
            <a:r>
              <a:rPr lang="lt-LT" sz="2100" i="1">
                <a:solidFill>
                  <a:srgbClr val="FF0000"/>
                </a:solidFill>
              </a:rPr>
              <a:t>arba</a:t>
            </a:r>
            <a:r>
              <a:rPr lang="lt-LT" sz="2100">
                <a:solidFill>
                  <a:srgbClr val="FF0000"/>
                </a:solidFill>
              </a:rPr>
              <a:t> šiltnamio reiškinio stiprėjimas. </a:t>
            </a:r>
            <a:endParaRPr sz="2100">
              <a:solidFill>
                <a:srgbClr val="FF0000"/>
              </a:solidFill>
            </a:endParaRP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16"/>
        <p:cNvGrpSpPr/>
        <p:nvPr/>
      </p:nvGrpSpPr>
      <p:grpSpPr>
        <a:xfrm>
          <a:off x="0" y="0"/>
          <a:ext cx="0" cy="0"/>
          <a:chOff x="0" y="0"/>
          <a:chExt cx="0" cy="0"/>
        </a:xfrm>
      </p:grpSpPr>
      <p:sp>
        <p:nvSpPr>
          <p:cNvPr id="517" name="Google Shape;517;p58"/>
          <p:cNvSpPr txBox="1">
            <a:spLocks noGrp="1"/>
          </p:cNvSpPr>
          <p:nvPr>
            <p:ph type="title"/>
          </p:nvPr>
        </p:nvSpPr>
        <p:spPr>
          <a:xfrm>
            <a:off x="929875" y="1933283"/>
            <a:ext cx="10515600" cy="1361700"/>
          </a:xfrm>
          <a:prstGeom prst="rect">
            <a:avLst/>
          </a:prstGeom>
          <a:noFill/>
          <a:ln>
            <a:noFill/>
          </a:ln>
        </p:spPr>
        <p:txBody>
          <a:bodyPr spcFirstLastPara="1" wrap="square" lIns="91425" tIns="45700" rIns="91425" bIns="45700" anchor="b" anchorCtr="0">
            <a:noAutofit/>
          </a:bodyPr>
          <a:lstStyle/>
          <a:p>
            <a:pPr marL="0" lvl="0" indent="0" algn="ctr" rtl="0">
              <a:spcBef>
                <a:spcPts val="0"/>
              </a:spcBef>
              <a:spcAft>
                <a:spcPts val="0"/>
              </a:spcAft>
              <a:buClr>
                <a:srgbClr val="2E6B2B"/>
              </a:buClr>
              <a:buSzPts val="4860"/>
              <a:buFont typeface="Calibri"/>
              <a:buNone/>
            </a:pPr>
            <a:r>
              <a:rPr lang="lt-LT" sz="6000">
                <a:latin typeface="Arial"/>
                <a:ea typeface="Arial"/>
                <a:cs typeface="Arial"/>
                <a:sym typeface="Arial"/>
              </a:rPr>
              <a:t>Mokymų apibendrinimas</a:t>
            </a:r>
            <a:endParaRPr sz="6000">
              <a:latin typeface="Arial"/>
              <a:ea typeface="Arial"/>
              <a:cs typeface="Arial"/>
              <a:sym typeface="Arial"/>
            </a:endParaRPr>
          </a:p>
        </p:txBody>
      </p:sp>
      <p:pic>
        <p:nvPicPr>
          <p:cNvPr id="518" name="Google Shape;518;p58"/>
          <p:cNvPicPr preferRelativeResize="0"/>
          <p:nvPr/>
        </p:nvPicPr>
        <p:blipFill rotWithShape="1">
          <a:blip r:embed="rId3">
            <a:alphaModFix/>
          </a:blip>
          <a:srcRect/>
          <a:stretch/>
        </p:blipFill>
        <p:spPr>
          <a:xfrm>
            <a:off x="3921483" y="79735"/>
            <a:ext cx="3732243" cy="1155560"/>
          </a:xfrm>
          <a:prstGeom prst="rect">
            <a:avLst/>
          </a:prstGeom>
          <a:noFill/>
          <a:ln>
            <a:noFill/>
          </a:ln>
        </p:spPr>
      </p:pic>
      <p:pic>
        <p:nvPicPr>
          <p:cNvPr id="519" name="Google Shape;519;p58" descr="Paveikslėlis, kuriame yra simbolis, logotipas, Šriftas, dizainas&#10;&#10;Dirbtinio intelekto sugeneruotas turinys gali būti neteisingas."/>
          <p:cNvPicPr preferRelativeResize="0"/>
          <p:nvPr/>
        </p:nvPicPr>
        <p:blipFill rotWithShape="1">
          <a:blip r:embed="rId4">
            <a:alphaModFix/>
          </a:blip>
          <a:srcRect/>
          <a:stretch/>
        </p:blipFill>
        <p:spPr>
          <a:xfrm>
            <a:off x="8431050" y="172902"/>
            <a:ext cx="2153800" cy="969226"/>
          </a:xfrm>
          <a:prstGeom prst="rect">
            <a:avLst/>
          </a:prstGeom>
          <a:noFill/>
          <a:ln>
            <a:noFill/>
          </a:ln>
        </p:spPr>
      </p:pic>
      <p:sp>
        <p:nvSpPr>
          <p:cNvPr id="520" name="Google Shape;520;p58"/>
          <p:cNvSpPr/>
          <p:nvPr/>
        </p:nvSpPr>
        <p:spPr>
          <a:xfrm>
            <a:off x="498475" y="79725"/>
            <a:ext cx="10947000" cy="1296000"/>
          </a:xfrm>
          <a:prstGeom prst="rect">
            <a:avLst/>
          </a:prstGeom>
          <a:solidFill>
            <a:schemeClr val="lt1"/>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alibri"/>
              <a:ea typeface="Calibri"/>
              <a:cs typeface="Calibri"/>
              <a:sym typeface="Calibri"/>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97"/>
        <p:cNvGrpSpPr/>
        <p:nvPr/>
      </p:nvGrpSpPr>
      <p:grpSpPr>
        <a:xfrm>
          <a:off x="0" y="0"/>
          <a:ext cx="0" cy="0"/>
          <a:chOff x="0" y="0"/>
          <a:chExt cx="0" cy="0"/>
        </a:xfrm>
      </p:grpSpPr>
      <p:sp>
        <p:nvSpPr>
          <p:cNvPr id="98" name="Google Shape;98;p14"/>
          <p:cNvSpPr txBox="1">
            <a:spLocks noGrp="1"/>
          </p:cNvSpPr>
          <p:nvPr>
            <p:ph type="title"/>
          </p:nvPr>
        </p:nvSpPr>
        <p:spPr>
          <a:xfrm>
            <a:off x="838200" y="365125"/>
            <a:ext cx="10515600" cy="1096200"/>
          </a:xfrm>
          <a:prstGeom prst="rect">
            <a:avLst/>
          </a:prstGeom>
        </p:spPr>
        <p:txBody>
          <a:bodyPr spcFirstLastPara="1" wrap="square" lIns="91425" tIns="45700" rIns="91425" bIns="45700" anchor="ctr" anchorCtr="0">
            <a:normAutofit/>
          </a:bodyPr>
          <a:lstStyle/>
          <a:p>
            <a:pPr marL="0" lvl="0" indent="0" algn="l" rtl="0">
              <a:spcBef>
                <a:spcPts val="0"/>
              </a:spcBef>
              <a:spcAft>
                <a:spcPts val="0"/>
              </a:spcAft>
              <a:buNone/>
            </a:pPr>
            <a:r>
              <a:rPr lang="lt-LT">
                <a:latin typeface="Arial"/>
                <a:ea typeface="Arial"/>
                <a:cs typeface="Arial"/>
                <a:sym typeface="Arial"/>
              </a:rPr>
              <a:t>Dažniausi nesutapimai: аtidumas</a:t>
            </a:r>
            <a:endParaRPr>
              <a:latin typeface="Arial"/>
              <a:ea typeface="Arial"/>
              <a:cs typeface="Arial"/>
              <a:sym typeface="Arial"/>
            </a:endParaRPr>
          </a:p>
        </p:txBody>
      </p:sp>
      <p:sp>
        <p:nvSpPr>
          <p:cNvPr id="99" name="Google Shape;99;p14"/>
          <p:cNvSpPr txBox="1">
            <a:spLocks noGrp="1"/>
          </p:cNvSpPr>
          <p:nvPr>
            <p:ph type="body" idx="1"/>
          </p:nvPr>
        </p:nvSpPr>
        <p:spPr>
          <a:xfrm>
            <a:off x="838200" y="1461300"/>
            <a:ext cx="10736400" cy="4715400"/>
          </a:xfrm>
          <a:prstGeom prst="rect">
            <a:avLst/>
          </a:prstGeom>
        </p:spPr>
        <p:txBody>
          <a:bodyPr spcFirstLastPara="1" wrap="square" lIns="91425" tIns="45700" rIns="91425" bIns="45700" anchor="t" anchorCtr="0">
            <a:normAutofit/>
          </a:bodyPr>
          <a:lstStyle/>
          <a:p>
            <a:pPr marL="0" lvl="0" indent="0" algn="l" rtl="0">
              <a:spcBef>
                <a:spcPts val="1000"/>
              </a:spcBef>
              <a:spcAft>
                <a:spcPts val="0"/>
              </a:spcAft>
              <a:buNone/>
            </a:pPr>
            <a:endParaRPr/>
          </a:p>
          <a:p>
            <a:pPr marL="0" lvl="0" indent="0" algn="l" rtl="0">
              <a:spcBef>
                <a:spcPts val="1000"/>
              </a:spcBef>
              <a:spcAft>
                <a:spcPts val="0"/>
              </a:spcAft>
              <a:buNone/>
            </a:pPr>
            <a:endParaRPr/>
          </a:p>
          <a:p>
            <a:pPr marL="0" lvl="0" indent="0" algn="l" rtl="0">
              <a:spcBef>
                <a:spcPts val="1000"/>
              </a:spcBef>
              <a:spcAft>
                <a:spcPts val="0"/>
              </a:spcAft>
              <a:buNone/>
            </a:pPr>
            <a:endParaRPr/>
          </a:p>
        </p:txBody>
      </p:sp>
      <p:sp>
        <p:nvSpPr>
          <p:cNvPr id="100" name="Google Shape;100;p14"/>
          <p:cNvSpPr/>
          <p:nvPr/>
        </p:nvSpPr>
        <p:spPr>
          <a:xfrm>
            <a:off x="9887400" y="213825"/>
            <a:ext cx="1614000" cy="717900"/>
          </a:xfrm>
          <a:prstGeom prst="rect">
            <a:avLst/>
          </a:pr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Calibri"/>
              <a:ea typeface="Calibri"/>
              <a:cs typeface="Calibri"/>
              <a:sym typeface="Calibri"/>
            </a:endParaRPr>
          </a:p>
        </p:txBody>
      </p:sp>
      <p:pic>
        <p:nvPicPr>
          <p:cNvPr id="101" name="Google Shape;101;p14"/>
          <p:cNvPicPr preferRelativeResize="0"/>
          <p:nvPr/>
        </p:nvPicPr>
        <p:blipFill>
          <a:blip r:embed="rId3">
            <a:alphaModFix/>
          </a:blip>
          <a:stretch>
            <a:fillRect/>
          </a:stretch>
        </p:blipFill>
        <p:spPr>
          <a:xfrm>
            <a:off x="2313950" y="1345550"/>
            <a:ext cx="9704406" cy="2280950"/>
          </a:xfrm>
          <a:prstGeom prst="rect">
            <a:avLst/>
          </a:prstGeom>
          <a:noFill/>
          <a:ln>
            <a:noFill/>
          </a:ln>
        </p:spPr>
      </p:pic>
      <p:pic>
        <p:nvPicPr>
          <p:cNvPr id="102" name="Google Shape;102;p14"/>
          <p:cNvPicPr preferRelativeResize="0"/>
          <p:nvPr/>
        </p:nvPicPr>
        <p:blipFill>
          <a:blip r:embed="rId4">
            <a:alphaModFix/>
          </a:blip>
          <a:stretch>
            <a:fillRect/>
          </a:stretch>
        </p:blipFill>
        <p:spPr>
          <a:xfrm>
            <a:off x="612025" y="2203425"/>
            <a:ext cx="8852901" cy="2080800"/>
          </a:xfrm>
          <a:prstGeom prst="rect">
            <a:avLst/>
          </a:prstGeom>
          <a:noFill/>
          <a:ln>
            <a:noFill/>
          </a:ln>
        </p:spPr>
      </p:pic>
      <p:pic>
        <p:nvPicPr>
          <p:cNvPr id="103" name="Google Shape;103;p14" title="Screenshot 2026-04-11 at 11.48.43.png"/>
          <p:cNvPicPr preferRelativeResize="0"/>
          <p:nvPr/>
        </p:nvPicPr>
        <p:blipFill>
          <a:blip r:embed="rId5">
            <a:alphaModFix/>
          </a:blip>
          <a:stretch>
            <a:fillRect/>
          </a:stretch>
        </p:blipFill>
        <p:spPr>
          <a:xfrm>
            <a:off x="1149624" y="4475327"/>
            <a:ext cx="10868726" cy="2080800"/>
          </a:xfrm>
          <a:prstGeom prst="rect">
            <a:avLst/>
          </a:prstGeom>
          <a:noFill/>
          <a:ln>
            <a:noFill/>
          </a:ln>
        </p:spPr>
      </p:pic>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Shape 524"/>
        <p:cNvGrpSpPr/>
        <p:nvPr/>
      </p:nvGrpSpPr>
      <p:grpSpPr>
        <a:xfrm>
          <a:off x="0" y="0"/>
          <a:ext cx="0" cy="0"/>
          <a:chOff x="0" y="0"/>
          <a:chExt cx="0" cy="0"/>
        </a:xfrm>
      </p:grpSpPr>
      <p:sp>
        <p:nvSpPr>
          <p:cNvPr id="525" name="Google Shape;525;p59"/>
          <p:cNvSpPr txBox="1"/>
          <p:nvPr/>
        </p:nvSpPr>
        <p:spPr>
          <a:xfrm>
            <a:off x="838200" y="241175"/>
            <a:ext cx="10515600" cy="8868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None/>
            </a:pPr>
            <a:r>
              <a:rPr lang="lt-LT" sz="4200" b="1">
                <a:solidFill>
                  <a:srgbClr val="2F6335"/>
                </a:solidFill>
              </a:rPr>
              <a:t>Apibendrinimo klausimai</a:t>
            </a:r>
            <a:endParaRPr sz="4200" b="1">
              <a:solidFill>
                <a:srgbClr val="2F6335"/>
              </a:solidFill>
            </a:endParaRPr>
          </a:p>
        </p:txBody>
      </p:sp>
      <p:pic>
        <p:nvPicPr>
          <p:cNvPr id="526" name="Google Shape;526;p59" title="Screenshot 2025-10-22 at 10.03.04.png"/>
          <p:cNvPicPr preferRelativeResize="0"/>
          <p:nvPr/>
        </p:nvPicPr>
        <p:blipFill>
          <a:blip r:embed="rId3">
            <a:alphaModFix/>
          </a:blip>
          <a:stretch>
            <a:fillRect/>
          </a:stretch>
        </p:blipFill>
        <p:spPr>
          <a:xfrm>
            <a:off x="9903300" y="299900"/>
            <a:ext cx="1559175" cy="632100"/>
          </a:xfrm>
          <a:prstGeom prst="rect">
            <a:avLst/>
          </a:prstGeom>
          <a:noFill/>
          <a:ln>
            <a:noFill/>
          </a:ln>
        </p:spPr>
      </p:pic>
      <p:sp>
        <p:nvSpPr>
          <p:cNvPr id="527" name="Google Shape;527;p59"/>
          <p:cNvSpPr txBox="1">
            <a:spLocks noGrp="1"/>
          </p:cNvSpPr>
          <p:nvPr>
            <p:ph type="body" idx="1"/>
          </p:nvPr>
        </p:nvSpPr>
        <p:spPr>
          <a:xfrm>
            <a:off x="838200" y="1253400"/>
            <a:ext cx="10515600" cy="4351200"/>
          </a:xfrm>
          <a:prstGeom prst="rect">
            <a:avLst/>
          </a:prstGeom>
          <a:noFill/>
          <a:ln>
            <a:noFill/>
          </a:ln>
        </p:spPr>
        <p:txBody>
          <a:bodyPr spcFirstLastPara="1" wrap="square" lIns="91425" tIns="45700" rIns="91425" bIns="45700" anchor="t" anchorCtr="0">
            <a:normAutofit/>
          </a:bodyPr>
          <a:lstStyle/>
          <a:p>
            <a:pPr marL="0" lvl="0" indent="0" algn="l" rtl="0">
              <a:lnSpc>
                <a:spcPct val="150000"/>
              </a:lnSpc>
              <a:spcBef>
                <a:spcPts val="0"/>
              </a:spcBef>
              <a:spcAft>
                <a:spcPts val="0"/>
              </a:spcAft>
              <a:buClr>
                <a:schemeClr val="dk1"/>
              </a:buClr>
              <a:buSzPts val="1800"/>
              <a:buFont typeface="Arial"/>
              <a:buNone/>
            </a:pPr>
            <a:r>
              <a:rPr lang="lt-LT">
                <a:latin typeface="Arial"/>
                <a:ea typeface="Arial"/>
                <a:cs typeface="Arial"/>
                <a:sym typeface="Arial"/>
              </a:rPr>
              <a:t>1. Ką aiškiau pradėjote suprasti po mokymų?</a:t>
            </a:r>
            <a:endParaRPr>
              <a:latin typeface="Arial"/>
              <a:ea typeface="Arial"/>
              <a:cs typeface="Arial"/>
              <a:sym typeface="Arial"/>
            </a:endParaRPr>
          </a:p>
          <a:p>
            <a:pPr marL="0" lvl="0" indent="0" algn="l" rtl="0">
              <a:lnSpc>
                <a:spcPct val="150000"/>
              </a:lnSpc>
              <a:spcBef>
                <a:spcPts val="0"/>
              </a:spcBef>
              <a:spcAft>
                <a:spcPts val="0"/>
              </a:spcAft>
              <a:buClr>
                <a:schemeClr val="dk1"/>
              </a:buClr>
              <a:buSzPts val="1800"/>
              <a:buFont typeface="Arial"/>
              <a:buNone/>
            </a:pPr>
            <a:r>
              <a:rPr lang="lt-LT">
                <a:latin typeface="Arial"/>
                <a:ea typeface="Arial"/>
                <a:cs typeface="Arial"/>
                <a:sym typeface="Arial"/>
              </a:rPr>
              <a:t>2. Į ką labiausiai kreipsite dėmesį, vertinant mokinių darbus (ne tik VBE kandidatų, bet ir savo mokinių)?</a:t>
            </a:r>
            <a:endParaRPr>
              <a:latin typeface="Arial"/>
              <a:ea typeface="Arial"/>
              <a:cs typeface="Arial"/>
              <a:sym typeface="Arial"/>
            </a:endParaRPr>
          </a:p>
          <a:p>
            <a:pPr marL="0" lvl="0" indent="0" algn="l" rtl="0">
              <a:lnSpc>
                <a:spcPct val="150000"/>
              </a:lnSpc>
              <a:spcBef>
                <a:spcPts val="0"/>
              </a:spcBef>
              <a:spcAft>
                <a:spcPts val="0"/>
              </a:spcAft>
              <a:buClr>
                <a:schemeClr val="dk1"/>
              </a:buClr>
              <a:buSzPts val="1800"/>
              <a:buFont typeface="Arial"/>
              <a:buNone/>
            </a:pPr>
            <a:r>
              <a:rPr lang="lt-LT">
                <a:latin typeface="Arial"/>
                <a:ea typeface="Arial"/>
                <a:cs typeface="Arial"/>
                <a:sym typeface="Arial"/>
              </a:rPr>
              <a:t>3. Ką svarbiausio išsinešate iš šių mokymų?</a:t>
            </a:r>
            <a:endParaRPr>
              <a:latin typeface="Arial"/>
              <a:ea typeface="Arial"/>
              <a:cs typeface="Arial"/>
              <a:sym typeface="Arial"/>
            </a:endParaRPr>
          </a:p>
          <a:p>
            <a:pPr marL="0" lvl="0" indent="0" algn="l" rtl="0">
              <a:lnSpc>
                <a:spcPct val="150000"/>
              </a:lnSpc>
              <a:spcBef>
                <a:spcPts val="0"/>
              </a:spcBef>
              <a:spcAft>
                <a:spcPts val="0"/>
              </a:spcAft>
              <a:buClr>
                <a:schemeClr val="dk1"/>
              </a:buClr>
              <a:buSzPts val="1800"/>
              <a:buNone/>
            </a:pPr>
            <a:r>
              <a:rPr lang="lt-LT">
                <a:latin typeface="Arial"/>
                <a:ea typeface="Arial"/>
                <a:cs typeface="Arial"/>
                <a:sym typeface="Arial"/>
              </a:rPr>
              <a:t>4. Ką siūlytumėte patobulinti mokymuose?</a:t>
            </a:r>
            <a:endParaRPr>
              <a:latin typeface="Arial"/>
              <a:ea typeface="Arial"/>
              <a:cs typeface="Arial"/>
              <a:sym typeface="Arial"/>
            </a:endParaRP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31"/>
        <p:cNvGrpSpPr/>
        <p:nvPr/>
      </p:nvGrpSpPr>
      <p:grpSpPr>
        <a:xfrm>
          <a:off x="0" y="0"/>
          <a:ext cx="0" cy="0"/>
          <a:chOff x="0" y="0"/>
          <a:chExt cx="0" cy="0"/>
        </a:xfrm>
      </p:grpSpPr>
      <p:sp>
        <p:nvSpPr>
          <p:cNvPr id="532" name="Google Shape;532;p60"/>
          <p:cNvSpPr txBox="1">
            <a:spLocks noGrp="1"/>
          </p:cNvSpPr>
          <p:nvPr>
            <p:ph type="title"/>
          </p:nvPr>
        </p:nvSpPr>
        <p:spPr>
          <a:xfrm>
            <a:off x="831850" y="1709745"/>
            <a:ext cx="10515600" cy="1604700"/>
          </a:xfrm>
          <a:prstGeom prst="rect">
            <a:avLst/>
          </a:prstGeom>
          <a:noFill/>
          <a:ln>
            <a:noFill/>
          </a:ln>
        </p:spPr>
        <p:txBody>
          <a:bodyPr spcFirstLastPara="1" wrap="square" lIns="91425" tIns="45700" rIns="91425" bIns="45700" anchor="b" anchorCtr="0">
            <a:normAutofit/>
          </a:bodyPr>
          <a:lstStyle/>
          <a:p>
            <a:pPr marL="0" lvl="0" indent="0" algn="l" rtl="0">
              <a:lnSpc>
                <a:spcPct val="90000"/>
              </a:lnSpc>
              <a:spcBef>
                <a:spcPts val="0"/>
              </a:spcBef>
              <a:spcAft>
                <a:spcPts val="0"/>
              </a:spcAft>
              <a:buClr>
                <a:srgbClr val="2E6B2B"/>
              </a:buClr>
              <a:buSzPts val="5400"/>
              <a:buFont typeface="Calibri"/>
              <a:buNone/>
            </a:pPr>
            <a:r>
              <a:rPr lang="lt-LT">
                <a:latin typeface="Arial"/>
                <a:ea typeface="Arial"/>
                <a:cs typeface="Arial"/>
                <a:sym typeface="Arial"/>
              </a:rPr>
              <a:t>Klausimai, atsakymai</a:t>
            </a:r>
            <a:endParaRPr>
              <a:latin typeface="Arial"/>
              <a:ea typeface="Arial"/>
              <a:cs typeface="Arial"/>
              <a:sym typeface="Arial"/>
            </a:endParaRPr>
          </a:p>
        </p:txBody>
      </p:sp>
      <p:sp>
        <p:nvSpPr>
          <p:cNvPr id="533" name="Google Shape;533;p60"/>
          <p:cNvSpPr txBox="1">
            <a:spLocks noGrp="1"/>
          </p:cNvSpPr>
          <p:nvPr>
            <p:ph type="body" idx="1"/>
          </p:nvPr>
        </p:nvSpPr>
        <p:spPr>
          <a:xfrm>
            <a:off x="831850" y="4589463"/>
            <a:ext cx="10515600" cy="1500187"/>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Clr>
                <a:srgbClr val="2F6335"/>
              </a:buClr>
              <a:buSzPts val="2400"/>
              <a:buNone/>
            </a:pPr>
            <a:endParaRPr/>
          </a:p>
        </p:txBody>
      </p:sp>
      <p:pic>
        <p:nvPicPr>
          <p:cNvPr id="534" name="Google Shape;534;p60"/>
          <p:cNvPicPr preferRelativeResize="0"/>
          <p:nvPr/>
        </p:nvPicPr>
        <p:blipFill rotWithShape="1">
          <a:blip r:embed="rId3">
            <a:alphaModFix/>
          </a:blip>
          <a:srcRect/>
          <a:stretch/>
        </p:blipFill>
        <p:spPr>
          <a:xfrm>
            <a:off x="3921483" y="79735"/>
            <a:ext cx="3732245" cy="1155560"/>
          </a:xfrm>
          <a:prstGeom prst="rect">
            <a:avLst/>
          </a:prstGeom>
          <a:noFill/>
          <a:ln>
            <a:noFill/>
          </a:ln>
        </p:spPr>
      </p:pic>
      <p:pic>
        <p:nvPicPr>
          <p:cNvPr id="535" name="Google Shape;535;p60" descr="Paveikslėlis, kuriame yra simbolis, logotipas, Šriftas, dizainas&#10;&#10;Dirbtinio intelekto sugeneruotas turinys gali būti neteisingas."/>
          <p:cNvPicPr preferRelativeResize="0"/>
          <p:nvPr/>
        </p:nvPicPr>
        <p:blipFill rotWithShape="1">
          <a:blip r:embed="rId4">
            <a:alphaModFix/>
          </a:blip>
          <a:srcRect/>
          <a:stretch/>
        </p:blipFill>
        <p:spPr>
          <a:xfrm>
            <a:off x="8446325" y="145414"/>
            <a:ext cx="2275975" cy="1024200"/>
          </a:xfrm>
          <a:prstGeom prst="rect">
            <a:avLst/>
          </a:prstGeom>
          <a:noFill/>
          <a:ln>
            <a:noFill/>
          </a:ln>
        </p:spPr>
      </p:pic>
      <p:sp>
        <p:nvSpPr>
          <p:cNvPr id="536" name="Google Shape;536;p60"/>
          <p:cNvSpPr/>
          <p:nvPr/>
        </p:nvSpPr>
        <p:spPr>
          <a:xfrm>
            <a:off x="498475" y="79725"/>
            <a:ext cx="10947000" cy="1296000"/>
          </a:xfrm>
          <a:prstGeom prst="rect">
            <a:avLst/>
          </a:prstGeom>
          <a:solidFill>
            <a:schemeClr val="lt1"/>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alibri"/>
              <a:ea typeface="Calibri"/>
              <a:cs typeface="Calibri"/>
              <a:sym typeface="Calibri"/>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08"/>
        <p:cNvGrpSpPr/>
        <p:nvPr/>
      </p:nvGrpSpPr>
      <p:grpSpPr>
        <a:xfrm>
          <a:off x="0" y="0"/>
          <a:ext cx="0" cy="0"/>
          <a:chOff x="0" y="0"/>
          <a:chExt cx="0" cy="0"/>
        </a:xfrm>
      </p:grpSpPr>
      <p:sp>
        <p:nvSpPr>
          <p:cNvPr id="109" name="Google Shape;109;p15"/>
          <p:cNvSpPr txBox="1">
            <a:spLocks noGrp="1"/>
          </p:cNvSpPr>
          <p:nvPr>
            <p:ph type="title"/>
          </p:nvPr>
        </p:nvSpPr>
        <p:spPr>
          <a:xfrm>
            <a:off x="838200" y="365125"/>
            <a:ext cx="10515600" cy="1027800"/>
          </a:xfrm>
          <a:prstGeom prst="rect">
            <a:avLst/>
          </a:prstGeom>
        </p:spPr>
        <p:txBody>
          <a:bodyPr spcFirstLastPara="1" wrap="square" lIns="91425" tIns="45700" rIns="91425" bIns="45700" anchor="ctr" anchorCtr="0">
            <a:normAutofit/>
          </a:bodyPr>
          <a:lstStyle/>
          <a:p>
            <a:pPr marL="0" lvl="0" indent="0" algn="l" rtl="0">
              <a:spcBef>
                <a:spcPts val="0"/>
              </a:spcBef>
              <a:spcAft>
                <a:spcPts val="0"/>
              </a:spcAft>
              <a:buNone/>
            </a:pPr>
            <a:r>
              <a:rPr lang="lt-LT">
                <a:latin typeface="Arial"/>
                <a:ea typeface="Arial"/>
                <a:cs typeface="Arial"/>
                <a:sym typeface="Arial"/>
              </a:rPr>
              <a:t>Dažniausi nesutapimai: аtidumas</a:t>
            </a:r>
            <a:endParaRPr>
              <a:latin typeface="Arial"/>
              <a:ea typeface="Arial"/>
              <a:cs typeface="Arial"/>
              <a:sym typeface="Arial"/>
            </a:endParaRPr>
          </a:p>
        </p:txBody>
      </p:sp>
      <p:sp>
        <p:nvSpPr>
          <p:cNvPr id="110" name="Google Shape;110;p15"/>
          <p:cNvSpPr txBox="1">
            <a:spLocks noGrp="1"/>
          </p:cNvSpPr>
          <p:nvPr>
            <p:ph type="body" idx="1"/>
          </p:nvPr>
        </p:nvSpPr>
        <p:spPr>
          <a:xfrm>
            <a:off x="838200" y="1461300"/>
            <a:ext cx="10736400" cy="4715400"/>
          </a:xfrm>
          <a:prstGeom prst="rect">
            <a:avLst/>
          </a:prstGeom>
        </p:spPr>
        <p:txBody>
          <a:bodyPr spcFirstLastPara="1" wrap="square" lIns="91425" tIns="45700" rIns="91425" bIns="45700" anchor="t" anchorCtr="0">
            <a:normAutofit/>
          </a:bodyPr>
          <a:lstStyle/>
          <a:p>
            <a:pPr marL="0" lvl="0" indent="0" algn="l" rtl="0">
              <a:spcBef>
                <a:spcPts val="1000"/>
              </a:spcBef>
              <a:spcAft>
                <a:spcPts val="0"/>
              </a:spcAft>
              <a:buNone/>
            </a:pPr>
            <a:endParaRPr/>
          </a:p>
          <a:p>
            <a:pPr marL="0" lvl="0" indent="0" algn="l" rtl="0">
              <a:spcBef>
                <a:spcPts val="1000"/>
              </a:spcBef>
              <a:spcAft>
                <a:spcPts val="0"/>
              </a:spcAft>
              <a:buNone/>
            </a:pPr>
            <a:endParaRPr/>
          </a:p>
          <a:p>
            <a:pPr marL="0" lvl="0" indent="0" algn="l" rtl="0">
              <a:spcBef>
                <a:spcPts val="1000"/>
              </a:spcBef>
              <a:spcAft>
                <a:spcPts val="0"/>
              </a:spcAft>
              <a:buNone/>
            </a:pPr>
            <a:endParaRPr/>
          </a:p>
        </p:txBody>
      </p:sp>
      <p:sp>
        <p:nvSpPr>
          <p:cNvPr id="111" name="Google Shape;111;p15"/>
          <p:cNvSpPr/>
          <p:nvPr/>
        </p:nvSpPr>
        <p:spPr>
          <a:xfrm>
            <a:off x="9887400" y="213825"/>
            <a:ext cx="1614000" cy="717900"/>
          </a:xfrm>
          <a:prstGeom prst="rect">
            <a:avLst/>
          </a:pr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Calibri"/>
              <a:ea typeface="Calibri"/>
              <a:cs typeface="Calibri"/>
              <a:sym typeface="Calibri"/>
            </a:endParaRPr>
          </a:p>
        </p:txBody>
      </p:sp>
      <p:pic>
        <p:nvPicPr>
          <p:cNvPr id="112" name="Google Shape;112;p15"/>
          <p:cNvPicPr preferRelativeResize="0"/>
          <p:nvPr/>
        </p:nvPicPr>
        <p:blipFill>
          <a:blip r:embed="rId3">
            <a:alphaModFix/>
          </a:blip>
          <a:stretch>
            <a:fillRect/>
          </a:stretch>
        </p:blipFill>
        <p:spPr>
          <a:xfrm>
            <a:off x="838200" y="1875575"/>
            <a:ext cx="8915400" cy="2209800"/>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17"/>
        <p:cNvGrpSpPr/>
        <p:nvPr/>
      </p:nvGrpSpPr>
      <p:grpSpPr>
        <a:xfrm>
          <a:off x="0" y="0"/>
          <a:ext cx="0" cy="0"/>
          <a:chOff x="0" y="0"/>
          <a:chExt cx="0" cy="0"/>
        </a:xfrm>
      </p:grpSpPr>
      <p:sp>
        <p:nvSpPr>
          <p:cNvPr id="118" name="Google Shape;118;p16"/>
          <p:cNvSpPr txBox="1">
            <a:spLocks noGrp="1"/>
          </p:cNvSpPr>
          <p:nvPr>
            <p:ph type="title"/>
          </p:nvPr>
        </p:nvSpPr>
        <p:spPr>
          <a:xfrm>
            <a:off x="838200" y="365125"/>
            <a:ext cx="10515600" cy="1175400"/>
          </a:xfrm>
          <a:prstGeom prst="rect">
            <a:avLst/>
          </a:prstGeom>
        </p:spPr>
        <p:txBody>
          <a:bodyPr spcFirstLastPara="1" wrap="square" lIns="91425" tIns="45700" rIns="91425" bIns="45700" anchor="ctr" anchorCtr="0">
            <a:normAutofit fontScale="90000"/>
          </a:bodyPr>
          <a:lstStyle/>
          <a:p>
            <a:pPr marL="0" lvl="0" indent="0" algn="l" rtl="0">
              <a:spcBef>
                <a:spcPts val="0"/>
              </a:spcBef>
              <a:spcAft>
                <a:spcPts val="0"/>
              </a:spcAft>
              <a:buNone/>
            </a:pPr>
            <a:r>
              <a:rPr lang="lt-LT">
                <a:latin typeface="Arial"/>
                <a:ea typeface="Arial"/>
                <a:cs typeface="Arial"/>
                <a:sym typeface="Arial"/>
              </a:rPr>
              <a:t>Dažniausi nesutapimai: vertinimo instrukcijos nesilaikymas</a:t>
            </a:r>
            <a:endParaRPr>
              <a:latin typeface="Arial"/>
              <a:ea typeface="Arial"/>
              <a:cs typeface="Arial"/>
              <a:sym typeface="Arial"/>
            </a:endParaRPr>
          </a:p>
        </p:txBody>
      </p:sp>
      <p:sp>
        <p:nvSpPr>
          <p:cNvPr id="119" name="Google Shape;119;p16"/>
          <p:cNvSpPr txBox="1">
            <a:spLocks noGrp="1"/>
          </p:cNvSpPr>
          <p:nvPr>
            <p:ph type="body" idx="1"/>
          </p:nvPr>
        </p:nvSpPr>
        <p:spPr>
          <a:xfrm>
            <a:off x="838200" y="1461300"/>
            <a:ext cx="10736400" cy="4715400"/>
          </a:xfrm>
          <a:prstGeom prst="rect">
            <a:avLst/>
          </a:prstGeom>
        </p:spPr>
        <p:txBody>
          <a:bodyPr spcFirstLastPara="1" wrap="square" lIns="91425" tIns="45700" rIns="91425" bIns="45700" anchor="t" anchorCtr="0">
            <a:normAutofit/>
          </a:bodyPr>
          <a:lstStyle/>
          <a:p>
            <a:pPr marL="0" lvl="0" indent="0" algn="l" rtl="0">
              <a:spcBef>
                <a:spcPts val="1000"/>
              </a:spcBef>
              <a:spcAft>
                <a:spcPts val="0"/>
              </a:spcAft>
              <a:buNone/>
            </a:pPr>
            <a:endParaRPr/>
          </a:p>
          <a:p>
            <a:pPr marL="0" lvl="0" indent="0" algn="l" rtl="0">
              <a:spcBef>
                <a:spcPts val="1000"/>
              </a:spcBef>
              <a:spcAft>
                <a:spcPts val="0"/>
              </a:spcAft>
              <a:buNone/>
            </a:pPr>
            <a:endParaRPr/>
          </a:p>
          <a:p>
            <a:pPr marL="0" lvl="0" indent="0" algn="l" rtl="0">
              <a:spcBef>
                <a:spcPts val="1000"/>
              </a:spcBef>
              <a:spcAft>
                <a:spcPts val="0"/>
              </a:spcAft>
              <a:buNone/>
            </a:pPr>
            <a:endParaRPr/>
          </a:p>
        </p:txBody>
      </p:sp>
      <p:sp>
        <p:nvSpPr>
          <p:cNvPr id="120" name="Google Shape;120;p16"/>
          <p:cNvSpPr/>
          <p:nvPr/>
        </p:nvSpPr>
        <p:spPr>
          <a:xfrm>
            <a:off x="9887400" y="213825"/>
            <a:ext cx="1614000" cy="717900"/>
          </a:xfrm>
          <a:prstGeom prst="rect">
            <a:avLst/>
          </a:pr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Calibri"/>
              <a:ea typeface="Calibri"/>
              <a:cs typeface="Calibri"/>
              <a:sym typeface="Calibri"/>
            </a:endParaRPr>
          </a:p>
        </p:txBody>
      </p:sp>
      <p:pic>
        <p:nvPicPr>
          <p:cNvPr id="121" name="Google Shape;121;p16"/>
          <p:cNvPicPr preferRelativeResize="0"/>
          <p:nvPr/>
        </p:nvPicPr>
        <p:blipFill>
          <a:blip r:embed="rId3">
            <a:alphaModFix/>
          </a:blip>
          <a:stretch>
            <a:fillRect/>
          </a:stretch>
        </p:blipFill>
        <p:spPr>
          <a:xfrm>
            <a:off x="274900" y="1690825"/>
            <a:ext cx="11299699" cy="1713261"/>
          </a:xfrm>
          <a:prstGeom prst="rect">
            <a:avLst/>
          </a:prstGeom>
          <a:noFill/>
          <a:ln>
            <a:noFill/>
          </a:ln>
        </p:spPr>
      </p:pic>
      <p:pic>
        <p:nvPicPr>
          <p:cNvPr id="122" name="Google Shape;122;p16"/>
          <p:cNvPicPr preferRelativeResize="0"/>
          <p:nvPr/>
        </p:nvPicPr>
        <p:blipFill>
          <a:blip r:embed="rId4">
            <a:alphaModFix/>
          </a:blip>
          <a:stretch>
            <a:fillRect/>
          </a:stretch>
        </p:blipFill>
        <p:spPr>
          <a:xfrm>
            <a:off x="2373100" y="2139750"/>
            <a:ext cx="6177701" cy="1068225"/>
          </a:xfrm>
          <a:prstGeom prst="rect">
            <a:avLst/>
          </a:prstGeom>
          <a:noFill/>
          <a:ln>
            <a:noFill/>
          </a:ln>
        </p:spPr>
      </p:pic>
      <p:pic>
        <p:nvPicPr>
          <p:cNvPr id="123" name="Google Shape;123;p16"/>
          <p:cNvPicPr preferRelativeResize="0"/>
          <p:nvPr/>
        </p:nvPicPr>
        <p:blipFill>
          <a:blip r:embed="rId5">
            <a:alphaModFix/>
          </a:blip>
          <a:stretch>
            <a:fillRect/>
          </a:stretch>
        </p:blipFill>
        <p:spPr>
          <a:xfrm>
            <a:off x="1004250" y="3656900"/>
            <a:ext cx="8915400" cy="2114550"/>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28"/>
        <p:cNvGrpSpPr/>
        <p:nvPr/>
      </p:nvGrpSpPr>
      <p:grpSpPr>
        <a:xfrm>
          <a:off x="0" y="0"/>
          <a:ext cx="0" cy="0"/>
          <a:chOff x="0" y="0"/>
          <a:chExt cx="0" cy="0"/>
        </a:xfrm>
      </p:grpSpPr>
      <p:sp>
        <p:nvSpPr>
          <p:cNvPr id="129" name="Google Shape;129;p17"/>
          <p:cNvSpPr txBox="1">
            <a:spLocks noGrp="1"/>
          </p:cNvSpPr>
          <p:nvPr>
            <p:ph type="title"/>
          </p:nvPr>
        </p:nvSpPr>
        <p:spPr>
          <a:xfrm>
            <a:off x="838200" y="365125"/>
            <a:ext cx="10515600" cy="1096200"/>
          </a:xfrm>
          <a:prstGeom prst="rect">
            <a:avLst/>
          </a:prstGeom>
        </p:spPr>
        <p:txBody>
          <a:bodyPr spcFirstLastPara="1" wrap="square" lIns="91425" tIns="45700" rIns="91425" bIns="45700" anchor="ctr" anchorCtr="0">
            <a:normAutofit fontScale="90000"/>
          </a:bodyPr>
          <a:lstStyle/>
          <a:p>
            <a:pPr marL="0" lvl="0" indent="0" algn="l" rtl="0">
              <a:spcBef>
                <a:spcPts val="0"/>
              </a:spcBef>
              <a:spcAft>
                <a:spcPts val="0"/>
              </a:spcAft>
              <a:buNone/>
            </a:pPr>
            <a:r>
              <a:rPr lang="lt-LT">
                <a:latin typeface="Arial"/>
                <a:ea typeface="Arial"/>
                <a:cs typeface="Arial"/>
                <a:sym typeface="Arial"/>
              </a:rPr>
              <a:t>Dažniausi nesutapimai: vertinimo instrukcijos nesilaikymas</a:t>
            </a:r>
            <a:endParaRPr>
              <a:latin typeface="Arial"/>
              <a:ea typeface="Arial"/>
              <a:cs typeface="Arial"/>
              <a:sym typeface="Arial"/>
            </a:endParaRPr>
          </a:p>
        </p:txBody>
      </p:sp>
      <p:sp>
        <p:nvSpPr>
          <p:cNvPr id="130" name="Google Shape;130;p17"/>
          <p:cNvSpPr txBox="1">
            <a:spLocks noGrp="1"/>
          </p:cNvSpPr>
          <p:nvPr>
            <p:ph type="body" idx="1"/>
          </p:nvPr>
        </p:nvSpPr>
        <p:spPr>
          <a:xfrm>
            <a:off x="838200" y="1461300"/>
            <a:ext cx="10736400" cy="4715400"/>
          </a:xfrm>
          <a:prstGeom prst="rect">
            <a:avLst/>
          </a:prstGeom>
        </p:spPr>
        <p:txBody>
          <a:bodyPr spcFirstLastPara="1" wrap="square" lIns="91425" tIns="45700" rIns="91425" bIns="45700" anchor="t" anchorCtr="0">
            <a:normAutofit/>
          </a:bodyPr>
          <a:lstStyle/>
          <a:p>
            <a:pPr marL="0" lvl="0" indent="0" algn="l" rtl="0">
              <a:spcBef>
                <a:spcPts val="1000"/>
              </a:spcBef>
              <a:spcAft>
                <a:spcPts val="0"/>
              </a:spcAft>
              <a:buNone/>
            </a:pPr>
            <a:endParaRPr/>
          </a:p>
          <a:p>
            <a:pPr marL="0" lvl="0" indent="0" algn="l" rtl="0">
              <a:spcBef>
                <a:spcPts val="1000"/>
              </a:spcBef>
              <a:spcAft>
                <a:spcPts val="0"/>
              </a:spcAft>
              <a:buNone/>
            </a:pPr>
            <a:endParaRPr/>
          </a:p>
          <a:p>
            <a:pPr marL="0" lvl="0" indent="0" algn="l" rtl="0">
              <a:spcBef>
                <a:spcPts val="1000"/>
              </a:spcBef>
              <a:spcAft>
                <a:spcPts val="0"/>
              </a:spcAft>
              <a:buNone/>
            </a:pPr>
            <a:endParaRPr/>
          </a:p>
        </p:txBody>
      </p:sp>
      <p:sp>
        <p:nvSpPr>
          <p:cNvPr id="131" name="Google Shape;131;p17"/>
          <p:cNvSpPr/>
          <p:nvPr/>
        </p:nvSpPr>
        <p:spPr>
          <a:xfrm>
            <a:off x="9887400" y="213825"/>
            <a:ext cx="1614000" cy="717900"/>
          </a:xfrm>
          <a:prstGeom prst="rect">
            <a:avLst/>
          </a:pr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Calibri"/>
              <a:ea typeface="Calibri"/>
              <a:cs typeface="Calibri"/>
              <a:sym typeface="Calibri"/>
            </a:endParaRPr>
          </a:p>
        </p:txBody>
      </p:sp>
      <p:pic>
        <p:nvPicPr>
          <p:cNvPr id="132" name="Google Shape;132;p17"/>
          <p:cNvPicPr preferRelativeResize="0"/>
          <p:nvPr/>
        </p:nvPicPr>
        <p:blipFill>
          <a:blip r:embed="rId3">
            <a:alphaModFix/>
          </a:blip>
          <a:stretch>
            <a:fillRect/>
          </a:stretch>
        </p:blipFill>
        <p:spPr>
          <a:xfrm>
            <a:off x="405100" y="1690823"/>
            <a:ext cx="10330400" cy="1450400"/>
          </a:xfrm>
          <a:prstGeom prst="rect">
            <a:avLst/>
          </a:prstGeom>
          <a:noFill/>
          <a:ln>
            <a:noFill/>
          </a:ln>
        </p:spPr>
      </p:pic>
      <p:pic>
        <p:nvPicPr>
          <p:cNvPr id="133" name="Google Shape;133;p17" title="Screenshot 2026-04-11 at 11.53.57.png"/>
          <p:cNvPicPr preferRelativeResize="0"/>
          <p:nvPr/>
        </p:nvPicPr>
        <p:blipFill>
          <a:blip r:embed="rId4">
            <a:alphaModFix/>
          </a:blip>
          <a:stretch>
            <a:fillRect/>
          </a:stretch>
        </p:blipFill>
        <p:spPr>
          <a:xfrm>
            <a:off x="298475" y="3213575"/>
            <a:ext cx="11681326" cy="2732100"/>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38"/>
        <p:cNvGrpSpPr/>
        <p:nvPr/>
      </p:nvGrpSpPr>
      <p:grpSpPr>
        <a:xfrm>
          <a:off x="0" y="0"/>
          <a:ext cx="0" cy="0"/>
          <a:chOff x="0" y="0"/>
          <a:chExt cx="0" cy="0"/>
        </a:xfrm>
      </p:grpSpPr>
      <p:sp>
        <p:nvSpPr>
          <p:cNvPr id="139" name="Google Shape;139;p18"/>
          <p:cNvSpPr txBox="1">
            <a:spLocks noGrp="1"/>
          </p:cNvSpPr>
          <p:nvPr>
            <p:ph type="title"/>
          </p:nvPr>
        </p:nvSpPr>
        <p:spPr>
          <a:xfrm>
            <a:off x="872400" y="213825"/>
            <a:ext cx="10447200" cy="1165800"/>
          </a:xfrm>
          <a:prstGeom prst="rect">
            <a:avLst/>
          </a:prstGeom>
        </p:spPr>
        <p:txBody>
          <a:bodyPr spcFirstLastPara="1" wrap="square" lIns="91425" tIns="45700" rIns="91425" bIns="45700" anchor="ctr" anchorCtr="0">
            <a:normAutofit fontScale="90000"/>
          </a:bodyPr>
          <a:lstStyle/>
          <a:p>
            <a:pPr marL="0" lvl="0" indent="0" algn="l" rtl="0">
              <a:spcBef>
                <a:spcPts val="0"/>
              </a:spcBef>
              <a:spcAft>
                <a:spcPts val="0"/>
              </a:spcAft>
              <a:buNone/>
            </a:pPr>
            <a:r>
              <a:rPr lang="lt-LT">
                <a:latin typeface="Arial"/>
                <a:ea typeface="Arial"/>
                <a:cs typeface="Arial"/>
                <a:sym typeface="Arial"/>
              </a:rPr>
              <a:t>Dažniausi nesutapimai: vertinimo instrukcijos susitarimų nesilaikymas</a:t>
            </a:r>
            <a:endParaRPr>
              <a:latin typeface="Arial"/>
              <a:ea typeface="Arial"/>
              <a:cs typeface="Arial"/>
              <a:sym typeface="Arial"/>
            </a:endParaRPr>
          </a:p>
        </p:txBody>
      </p:sp>
      <p:sp>
        <p:nvSpPr>
          <p:cNvPr id="140" name="Google Shape;140;p18"/>
          <p:cNvSpPr txBox="1">
            <a:spLocks noGrp="1"/>
          </p:cNvSpPr>
          <p:nvPr>
            <p:ph type="body" idx="1"/>
          </p:nvPr>
        </p:nvSpPr>
        <p:spPr>
          <a:xfrm>
            <a:off x="838200" y="1461300"/>
            <a:ext cx="10736400" cy="4715400"/>
          </a:xfrm>
          <a:prstGeom prst="rect">
            <a:avLst/>
          </a:prstGeom>
        </p:spPr>
        <p:txBody>
          <a:bodyPr spcFirstLastPara="1" wrap="square" lIns="91425" tIns="45700" rIns="91425" bIns="45700" anchor="t" anchorCtr="0">
            <a:normAutofit/>
          </a:bodyPr>
          <a:lstStyle/>
          <a:p>
            <a:pPr marL="0" lvl="0" indent="0" algn="l" rtl="0">
              <a:spcBef>
                <a:spcPts val="1000"/>
              </a:spcBef>
              <a:spcAft>
                <a:spcPts val="0"/>
              </a:spcAft>
              <a:buNone/>
            </a:pPr>
            <a:endParaRPr/>
          </a:p>
          <a:p>
            <a:pPr marL="0" lvl="0" indent="0" algn="l" rtl="0">
              <a:spcBef>
                <a:spcPts val="1000"/>
              </a:spcBef>
              <a:spcAft>
                <a:spcPts val="0"/>
              </a:spcAft>
              <a:buNone/>
            </a:pPr>
            <a:endParaRPr/>
          </a:p>
          <a:p>
            <a:pPr marL="0" lvl="0" indent="0" algn="l" rtl="0">
              <a:spcBef>
                <a:spcPts val="1000"/>
              </a:spcBef>
              <a:spcAft>
                <a:spcPts val="0"/>
              </a:spcAft>
              <a:buNone/>
            </a:pPr>
            <a:endParaRPr/>
          </a:p>
        </p:txBody>
      </p:sp>
      <p:sp>
        <p:nvSpPr>
          <p:cNvPr id="141" name="Google Shape;141;p18"/>
          <p:cNvSpPr/>
          <p:nvPr/>
        </p:nvSpPr>
        <p:spPr>
          <a:xfrm>
            <a:off x="9887400" y="213825"/>
            <a:ext cx="1614000" cy="717900"/>
          </a:xfrm>
          <a:prstGeom prst="rect">
            <a:avLst/>
          </a:pr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Calibri"/>
              <a:ea typeface="Calibri"/>
              <a:cs typeface="Calibri"/>
              <a:sym typeface="Calibri"/>
            </a:endParaRPr>
          </a:p>
        </p:txBody>
      </p:sp>
      <p:pic>
        <p:nvPicPr>
          <p:cNvPr id="142" name="Google Shape;142;p18"/>
          <p:cNvPicPr preferRelativeResize="0"/>
          <p:nvPr/>
        </p:nvPicPr>
        <p:blipFill>
          <a:blip r:embed="rId3">
            <a:alphaModFix/>
          </a:blip>
          <a:stretch>
            <a:fillRect/>
          </a:stretch>
        </p:blipFill>
        <p:spPr>
          <a:xfrm>
            <a:off x="441113" y="1618476"/>
            <a:ext cx="11309776" cy="717900"/>
          </a:xfrm>
          <a:prstGeom prst="rect">
            <a:avLst/>
          </a:prstGeom>
          <a:noFill/>
          <a:ln>
            <a:noFill/>
          </a:ln>
        </p:spPr>
      </p:pic>
      <p:pic>
        <p:nvPicPr>
          <p:cNvPr id="143" name="Google Shape;143;p18"/>
          <p:cNvPicPr preferRelativeResize="0"/>
          <p:nvPr/>
        </p:nvPicPr>
        <p:blipFill>
          <a:blip r:embed="rId4">
            <a:alphaModFix amt="90000"/>
          </a:blip>
          <a:stretch>
            <a:fillRect/>
          </a:stretch>
        </p:blipFill>
        <p:spPr>
          <a:xfrm>
            <a:off x="3180575" y="2336375"/>
            <a:ext cx="8915400" cy="2343150"/>
          </a:xfrm>
          <a:prstGeom prst="rect">
            <a:avLst/>
          </a:prstGeom>
          <a:noFill/>
          <a:ln>
            <a:noFill/>
          </a:ln>
          <a:effectLst>
            <a:outerShdw blurRad="57150" dist="19050" dir="5400000" algn="bl" rotWithShape="0">
              <a:srgbClr val="000000">
                <a:alpha val="50000"/>
              </a:srgbClr>
            </a:outerShdw>
          </a:effectLst>
        </p:spPr>
      </p:pic>
      <p:pic>
        <p:nvPicPr>
          <p:cNvPr id="144" name="Google Shape;144;p18"/>
          <p:cNvPicPr preferRelativeResize="0"/>
          <p:nvPr/>
        </p:nvPicPr>
        <p:blipFill>
          <a:blip r:embed="rId5">
            <a:alphaModFix amt="80000"/>
          </a:blip>
          <a:stretch>
            <a:fillRect/>
          </a:stretch>
        </p:blipFill>
        <p:spPr>
          <a:xfrm>
            <a:off x="441125" y="4039200"/>
            <a:ext cx="4551124" cy="2976125"/>
          </a:xfrm>
          <a:prstGeom prst="rect">
            <a:avLst/>
          </a:prstGeom>
          <a:noFill/>
          <a:ln>
            <a:noFill/>
          </a:ln>
        </p:spPr>
      </p:pic>
    </p:spTree>
  </p:cSld>
  <p:clrMapOvr>
    <a:masterClrMapping/>
  </p:clrMapOvr>
</p:sld>
</file>

<file path=ppt/theme/theme1.xml><?xml version="1.0" encoding="utf-8"?>
<a:theme xmlns:a="http://schemas.openxmlformats.org/drawingml/2006/main" name="2_Office Theme">
  <a:themeElements>
    <a:clrScheme name="Pasirinktinis 8">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428A4B"/>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ema">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Application>Microsoft Office PowerPoint</Application>
  <PresentationFormat>Widescreen</PresentationFormat>
  <Slides>51</Slides>
  <Notes>51</Notes>
  <HiddenSlides>0</HiddenSlides>
  <ScaleCrop>false</ScaleCrop>
  <HeadingPairs>
    <vt:vector size="4" baseType="variant">
      <vt:variant>
        <vt:lpstr>Theme</vt:lpstr>
      </vt:variant>
      <vt:variant>
        <vt:i4>1</vt:i4>
      </vt:variant>
      <vt:variant>
        <vt:lpstr>Slide Titles</vt:lpstr>
      </vt:variant>
      <vt:variant>
        <vt:i4>51</vt:i4>
      </vt:variant>
    </vt:vector>
  </HeadingPairs>
  <TitlesOfParts>
    <vt:vector size="52" baseType="lpstr">
      <vt:lpstr>2_Office Theme</vt:lpstr>
      <vt:lpstr>Savarankiško darbo aptarimas ir refleksija. Mokymų apibendrinimas</vt:lpstr>
      <vt:lpstr>Užsiėmimo struktūra </vt:lpstr>
      <vt:lpstr>Savarankiško darbo rezultatų aptarimas  </vt:lpstr>
      <vt:lpstr>Darbų vertinimas</vt:lpstr>
      <vt:lpstr>Dažniausi nesutapimai: аtidumas</vt:lpstr>
      <vt:lpstr>Dažniausi nesutapimai: аtidumas</vt:lpstr>
      <vt:lpstr>Dažniausi nesutapimai: vertinimo instrukcijos nesilaikymas</vt:lpstr>
      <vt:lpstr>Dažniausi nesutapimai: vertinimo instrukcijos nesilaikymas</vt:lpstr>
      <vt:lpstr>Dažniausi nesutapimai: vertinimo instrukcijos susitarimų nesilaikymas</vt:lpstr>
      <vt:lpstr>Dažniausi nesutapimai: vertinimo instrukcijos susitarimų nesilaikymas</vt:lpstr>
      <vt:lpstr>Dažniausi nesutapimai: vertinimo instrukcijos susitarimų nesilaikymas</vt:lpstr>
      <vt:lpstr>Dažniausi nesutapimai:  skaičiavimo klaidos</vt:lpstr>
      <vt:lpstr>Dažniausi nesutapimai: kai būna  apsirašymo klaidos aiškaus apsirašymo klaidos arba galima gal pavadinti, mokinys užrašo netobulai, bet chemine prasme rodo supratimą.aiškaus apsirašymo klaidos arba galima gal pavadinti, mokinys užrašo netobulai, bet chemine prasme rodo supratimą.</vt:lpstr>
      <vt:lpstr>2025 m. chemijos VBE II užduoties antros dalies vertinimo instrukcijos aptarimas ir standartizavimas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Mokymų apibendrinimas</vt:lpstr>
      <vt:lpstr>PowerPoint Presentation</vt:lpstr>
      <vt:lpstr>Klausimai, atsakymai</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cp:revision>1</cp:revision>
  <dcterms:modified xsi:type="dcterms:W3CDTF">2026-04-20T05:38:23Z</dcterms:modified>
</cp:coreProperties>
</file>